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83" r:id="rId6"/>
    <p:sldId id="261" r:id="rId7"/>
    <p:sldId id="266" r:id="rId8"/>
    <p:sldId id="262" r:id="rId9"/>
    <p:sldId id="267" r:id="rId10"/>
    <p:sldId id="268" r:id="rId11"/>
    <p:sldId id="269" r:id="rId12"/>
    <p:sldId id="270" r:id="rId13"/>
    <p:sldId id="271" r:id="rId14"/>
    <p:sldId id="272" r:id="rId15"/>
    <p:sldId id="273" r:id="rId16"/>
    <p:sldId id="274" r:id="rId17"/>
    <p:sldId id="278" r:id="rId18"/>
    <p:sldId id="263" r:id="rId19"/>
    <p:sldId id="277" r:id="rId20"/>
    <p:sldId id="276" r:id="rId21"/>
    <p:sldId id="285" r:id="rId22"/>
    <p:sldId id="279" r:id="rId23"/>
    <p:sldId id="264" r:id="rId24"/>
    <p:sldId id="26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990" y="0"/>
      </p:cViewPr>
      <p:guideLst>
        <p:guide orient="horz" pos="2160"/>
        <p:guide pos="2880"/>
      </p:guideLst>
    </p:cSldViewPr>
  </p:slideViewPr>
  <p:notesTextViewPr>
    <p:cViewPr>
      <p:scale>
        <a:sx n="100" d="100"/>
        <a:sy n="100" d="100"/>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2CC57-83BF-6B42-90D2-E498FB52A2A8}" type="datetimeFigureOut">
              <a:rPr lang="en-US" smtClean="0"/>
              <a:t>8/4/2015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FD9E2-1969-EA4A-8F4B-5CF38E3125CA}" type="slidenum">
              <a:rPr lang="en-US" smtClean="0"/>
              <a:t>‹#›</a:t>
            </a:fld>
            <a:endParaRPr lang="en-US"/>
          </a:p>
        </p:txBody>
      </p:sp>
    </p:spTree>
    <p:extLst>
      <p:ext uri="{BB962C8B-B14F-4D97-AF65-F5344CB8AC3E}">
        <p14:creationId xmlns:p14="http://schemas.microsoft.com/office/powerpoint/2010/main" val="542675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Similar to </a:t>
            </a:r>
            <a:r>
              <a:rPr lang="en-US" dirty="0" err="1" smtClean="0"/>
              <a:t>goodreads</a:t>
            </a:r>
            <a:r>
              <a:rPr lang="en-US" dirty="0" smtClean="0"/>
              <a:t>, yet less focus on social networking. </a:t>
            </a:r>
            <a:r>
              <a:rPr lang="en-US" baseline="0" dirty="0" err="1" smtClean="0"/>
              <a:t>LibraryThing</a:t>
            </a:r>
            <a:r>
              <a:rPr lang="en-US" baseline="0" dirty="0" smtClean="0"/>
              <a:t> could be useful for a library that wishes to showcase their new books visually to students, by creating book lists and linking to them on social media or even printing them. This is a nice way to browse the collection. It could also be useful for teachers that have a small class library, and wish to keep track of their collection.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4</a:t>
            </a:fld>
            <a:endParaRPr lang="en-US"/>
          </a:p>
        </p:txBody>
      </p:sp>
    </p:spTree>
    <p:extLst>
      <p:ext uri="{BB962C8B-B14F-4D97-AF65-F5344CB8AC3E}">
        <p14:creationId xmlns:p14="http://schemas.microsoft.com/office/powerpoint/2010/main" val="209157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you will see the list view. Select covers, and you will see a nice cover</a:t>
            </a:r>
            <a:r>
              <a:rPr lang="en-US" baseline="0" dirty="0" smtClean="0"/>
              <a:t> flow view.</a:t>
            </a:r>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16</a:t>
            </a:fld>
            <a:endParaRPr lang="en-US"/>
          </a:p>
        </p:txBody>
      </p:sp>
    </p:spTree>
    <p:extLst>
      <p:ext uri="{BB962C8B-B14F-4D97-AF65-F5344CB8AC3E}">
        <p14:creationId xmlns:p14="http://schemas.microsoft.com/office/powerpoint/2010/main" val="2050446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 da!</a:t>
            </a:r>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17</a:t>
            </a:fld>
            <a:endParaRPr lang="en-US"/>
          </a:p>
        </p:txBody>
      </p:sp>
    </p:spTree>
    <p:extLst>
      <p:ext uri="{BB962C8B-B14F-4D97-AF65-F5344CB8AC3E}">
        <p14:creationId xmlns:p14="http://schemas.microsoft.com/office/powerpoint/2010/main" val="3660997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are going to create a link to share on social media, your website, wherever you want!</a:t>
            </a:r>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18</a:t>
            </a:fld>
            <a:endParaRPr lang="en-US"/>
          </a:p>
        </p:txBody>
      </p:sp>
    </p:spTree>
    <p:extLst>
      <p:ext uri="{BB962C8B-B14F-4D97-AF65-F5344CB8AC3E}">
        <p14:creationId xmlns:p14="http://schemas.microsoft.com/office/powerpoint/2010/main" val="29670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select permanent link.</a:t>
            </a:r>
            <a:r>
              <a:rPr lang="en-US" baseline="0" dirty="0" smtClean="0"/>
              <a:t> The default link will not link to your collection. Also, you can link to each individual collection. I usually post a link on social media, so our patrons can easily see what we’ve added.</a:t>
            </a:r>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19</a:t>
            </a:fld>
            <a:endParaRPr lang="en-US"/>
          </a:p>
        </p:txBody>
      </p:sp>
    </p:spTree>
    <p:extLst>
      <p:ext uri="{BB962C8B-B14F-4D97-AF65-F5344CB8AC3E}">
        <p14:creationId xmlns:p14="http://schemas.microsoft.com/office/powerpoint/2010/main" val="2172885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 the link and post it to the website of your choice. You</a:t>
            </a:r>
            <a:r>
              <a:rPr lang="en-US" baseline="0" dirty="0" smtClean="0"/>
              <a:t> can also print these for your physical book list, or make a mosaic out of them.</a:t>
            </a:r>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20</a:t>
            </a:fld>
            <a:endParaRPr lang="en-US"/>
          </a:p>
        </p:txBody>
      </p:sp>
    </p:spTree>
    <p:extLst>
      <p:ext uri="{BB962C8B-B14F-4D97-AF65-F5344CB8AC3E}">
        <p14:creationId xmlns:p14="http://schemas.microsoft.com/office/powerpoint/2010/main" val="176640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6</a:t>
            </a:fld>
            <a:endParaRPr lang="en-US"/>
          </a:p>
        </p:txBody>
      </p:sp>
    </p:spTree>
    <p:extLst>
      <p:ext uri="{BB962C8B-B14F-4D97-AF65-F5344CB8AC3E}">
        <p14:creationId xmlns:p14="http://schemas.microsoft.com/office/powerpoint/2010/main" val="412149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doesn’t matter if you choose personal or organization,</a:t>
            </a:r>
            <a:r>
              <a:rPr lang="en-US" baseline="0" dirty="0" smtClean="0"/>
              <a:t> you will still have a set limit of 200 books. However, you can upgrade to a premium account for </a:t>
            </a:r>
            <a:r>
              <a:rPr lang="en-US" baseline="0" dirty="0" smtClean="0"/>
              <a:t>as little as $1.00 per year, or $19.00 for a lifetime. You can catalog as many as you </a:t>
            </a:r>
            <a:r>
              <a:rPr lang="en-US" baseline="0" smtClean="0"/>
              <a:t>want. </a:t>
            </a:r>
            <a:r>
              <a:rPr lang="en-US" sz="1200" b="0" i="0" kern="1200" baseline="0" smtClean="0">
                <a:solidFill>
                  <a:schemeClr val="tx1"/>
                </a:solidFill>
                <a:effectLst/>
                <a:latin typeface="+mn-lt"/>
                <a:ea typeface="+mn-ea"/>
                <a:cs typeface="+mn-cs"/>
              </a:rPr>
              <a:t>If </a:t>
            </a:r>
            <a:r>
              <a:rPr lang="en-US" sz="1200" b="0" i="0" kern="1200" baseline="0" dirty="0" smtClean="0">
                <a:solidFill>
                  <a:schemeClr val="tx1"/>
                </a:solidFill>
                <a:effectLst/>
                <a:latin typeface="+mn-lt"/>
                <a:ea typeface="+mn-ea"/>
                <a:cs typeface="+mn-cs"/>
              </a:rPr>
              <a:t>students wish to follow your account, they will need to be 13 or older (due to COPPA.)</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7</a:t>
            </a:fld>
            <a:endParaRPr lang="en-US"/>
          </a:p>
        </p:txBody>
      </p:sp>
    </p:spTree>
    <p:extLst>
      <p:ext uri="{BB962C8B-B14F-4D97-AF65-F5344CB8AC3E}">
        <p14:creationId xmlns:p14="http://schemas.microsoft.com/office/powerpoint/2010/main" val="199847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you</a:t>
            </a:r>
            <a:r>
              <a:rPr lang="en-US" baseline="0" dirty="0" smtClean="0"/>
              <a:t> have created your account – click “Add Books” or “Add books to your library.” Both will take you to the same place. </a:t>
            </a:r>
            <a:endParaRPr lang="en-US" dirty="0" smtClean="0"/>
          </a:p>
        </p:txBody>
      </p:sp>
      <p:sp>
        <p:nvSpPr>
          <p:cNvPr id="4" name="Slide Number Placeholder 3"/>
          <p:cNvSpPr>
            <a:spLocks noGrp="1"/>
          </p:cNvSpPr>
          <p:nvPr>
            <p:ph type="sldNum" sz="quarter" idx="10"/>
          </p:nvPr>
        </p:nvSpPr>
        <p:spPr/>
        <p:txBody>
          <a:bodyPr/>
          <a:lstStyle/>
          <a:p>
            <a:fld id="{F7BFD9E2-1969-EA4A-8F4B-5CF38E3125CA}" type="slidenum">
              <a:rPr lang="en-US" smtClean="0"/>
              <a:t>9</a:t>
            </a:fld>
            <a:endParaRPr lang="en-US"/>
          </a:p>
        </p:txBody>
      </p:sp>
    </p:spTree>
    <p:extLst>
      <p:ext uri="{BB962C8B-B14F-4D97-AF65-F5344CB8AC3E}">
        <p14:creationId xmlns:p14="http://schemas.microsoft.com/office/powerpoint/2010/main" val="424392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starting</a:t>
            </a:r>
            <a:r>
              <a:rPr lang="en-US" baseline="0" dirty="0" smtClean="0"/>
              <a:t> your search, look under Add to collections.” Click “edit collections.”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10</a:t>
            </a:fld>
            <a:endParaRPr lang="en-US"/>
          </a:p>
        </p:txBody>
      </p:sp>
    </p:spTree>
    <p:extLst>
      <p:ext uri="{BB962C8B-B14F-4D97-AF65-F5344CB8AC3E}">
        <p14:creationId xmlns:p14="http://schemas.microsoft.com/office/powerpoint/2010/main" val="2068929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a:t>
            </a:r>
            <a:r>
              <a:rPr lang="en-US" baseline="0" dirty="0" smtClean="0"/>
              <a:t> should now see the “Collection Manager.” Select “Add new collection,” and then proceed to naming your collection. I normally label them by month, or you could name them by order. Example: “1/14” or “Winter Order.” Click save, and your new collection should appear! Your new collection should also be check marked. Also, go ahead and check mark “Your library.” This will enable any new books to be added to both collections, and will create a better browsing experience for yourself as well as your patrons.</a:t>
            </a:r>
            <a:endParaRPr lang="en-US" dirty="0" smtClean="0"/>
          </a:p>
          <a:p>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12</a:t>
            </a:fld>
            <a:endParaRPr lang="en-US"/>
          </a:p>
        </p:txBody>
      </p:sp>
    </p:spTree>
    <p:extLst>
      <p:ext uri="{BB962C8B-B14F-4D97-AF65-F5344CB8AC3E}">
        <p14:creationId xmlns:p14="http://schemas.microsoft.com/office/powerpoint/2010/main" val="3825649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we are ready to search/add</a:t>
            </a:r>
            <a:r>
              <a:rPr lang="en-US" baseline="0" dirty="0" smtClean="0"/>
              <a:t> new books to our collections!  You can search by title, author, </a:t>
            </a:r>
            <a:r>
              <a:rPr lang="en-US" baseline="0" dirty="0" err="1" smtClean="0"/>
              <a:t>isbn</a:t>
            </a:r>
            <a:r>
              <a:rPr lang="en-US" baseline="0" dirty="0" smtClean="0"/>
              <a:t>, etc…Your selected book will appear on the right. Just select it, and it will appear in your new collection. If you would like to batch import books, which is what I do. Select import books.</a:t>
            </a:r>
            <a:endParaRPr lang="en-US" dirty="0" smtClean="0"/>
          </a:p>
          <a:p>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13</a:t>
            </a:fld>
            <a:endParaRPr lang="en-US"/>
          </a:p>
        </p:txBody>
      </p:sp>
    </p:spTree>
    <p:extLst>
      <p:ext uri="{BB962C8B-B14F-4D97-AF65-F5344CB8AC3E}">
        <p14:creationId xmlns:p14="http://schemas.microsoft.com/office/powerpoint/2010/main" val="324330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universal import.</a:t>
            </a:r>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14</a:t>
            </a:fld>
            <a:endParaRPr lang="en-US"/>
          </a:p>
        </p:txBody>
      </p:sp>
    </p:spTree>
    <p:extLst>
      <p:ext uri="{BB962C8B-B14F-4D97-AF65-F5344CB8AC3E}">
        <p14:creationId xmlns:p14="http://schemas.microsoft.com/office/powerpoint/2010/main" val="119614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choose</a:t>
            </a:r>
            <a:r>
              <a:rPr lang="en-US" baseline="0" dirty="0" smtClean="0"/>
              <a:t> most types of files. I download a CSV from Ingram </a:t>
            </a:r>
            <a:r>
              <a:rPr lang="en-US" baseline="0" dirty="0" err="1" smtClean="0"/>
              <a:t>ipage</a:t>
            </a:r>
            <a:r>
              <a:rPr lang="en-US" baseline="0" dirty="0" smtClean="0"/>
              <a:t>, and just upload it. After your books have uploaded. Select your books and you can see your new collection.</a:t>
            </a:r>
            <a:endParaRPr lang="en-US" dirty="0"/>
          </a:p>
        </p:txBody>
      </p:sp>
      <p:sp>
        <p:nvSpPr>
          <p:cNvPr id="4" name="Slide Number Placeholder 3"/>
          <p:cNvSpPr>
            <a:spLocks noGrp="1"/>
          </p:cNvSpPr>
          <p:nvPr>
            <p:ph type="sldNum" sz="quarter" idx="10"/>
          </p:nvPr>
        </p:nvSpPr>
        <p:spPr/>
        <p:txBody>
          <a:bodyPr/>
          <a:lstStyle/>
          <a:p>
            <a:fld id="{F7BFD9E2-1969-EA4A-8F4B-5CF38E3125CA}" type="slidenum">
              <a:rPr lang="en-US" smtClean="0"/>
              <a:t>15</a:t>
            </a:fld>
            <a:endParaRPr lang="en-US"/>
          </a:p>
        </p:txBody>
      </p:sp>
    </p:spTree>
    <p:extLst>
      <p:ext uri="{BB962C8B-B14F-4D97-AF65-F5344CB8AC3E}">
        <p14:creationId xmlns:p14="http://schemas.microsoft.com/office/powerpoint/2010/main" val="153718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8/4/2015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8/4/2015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8-03 17.48.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6705600" cy="6858000"/>
          </a:xfrm>
          <a:prstGeom prst="rect">
            <a:avLst/>
          </a:prstGeom>
        </p:spPr>
      </p:pic>
      <p:sp>
        <p:nvSpPr>
          <p:cNvPr id="5" name="Left Arrow 4"/>
          <p:cNvSpPr/>
          <p:nvPr/>
        </p:nvSpPr>
        <p:spPr>
          <a:xfrm>
            <a:off x="2971800" y="3657600"/>
            <a:ext cx="978408"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35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8-03 17.52.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900" y="393700"/>
            <a:ext cx="4889500" cy="6070600"/>
          </a:xfrm>
          <a:prstGeom prst="rect">
            <a:avLst/>
          </a:prstGeom>
        </p:spPr>
      </p:pic>
      <p:sp>
        <p:nvSpPr>
          <p:cNvPr id="2" name="Right Arrow 1"/>
          <p:cNvSpPr/>
          <p:nvPr/>
        </p:nvSpPr>
        <p:spPr>
          <a:xfrm>
            <a:off x="1600200" y="838200"/>
            <a:ext cx="978408" cy="4846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365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shot 2015-08-03 17.52.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342900"/>
            <a:ext cx="4787900" cy="6159500"/>
          </a:xfrm>
          <a:prstGeom prst="rect">
            <a:avLst/>
          </a:prstGeom>
        </p:spPr>
      </p:pic>
      <p:sp>
        <p:nvSpPr>
          <p:cNvPr id="2" name="Right Arrow 1"/>
          <p:cNvSpPr/>
          <p:nvPr/>
        </p:nvSpPr>
        <p:spPr>
          <a:xfrm>
            <a:off x="1524000" y="1752600"/>
            <a:ext cx="978408" cy="4846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99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8-03 21.50.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8900"/>
            <a:ext cx="9144000" cy="4125167"/>
          </a:xfrm>
          <a:prstGeom prst="rect">
            <a:avLst/>
          </a:prstGeom>
        </p:spPr>
      </p:pic>
      <p:sp>
        <p:nvSpPr>
          <p:cNvPr id="5" name="Left-Right Arrow 4"/>
          <p:cNvSpPr/>
          <p:nvPr/>
        </p:nvSpPr>
        <p:spPr>
          <a:xfrm>
            <a:off x="2819400" y="2286000"/>
            <a:ext cx="1216152" cy="484632"/>
          </a:xfrm>
          <a:prstGeom prst="lef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 name="Left Arrow 5"/>
          <p:cNvSpPr/>
          <p:nvPr/>
        </p:nvSpPr>
        <p:spPr>
          <a:xfrm>
            <a:off x="2286000" y="5029200"/>
            <a:ext cx="978408"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828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2015-08-03 21.55.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0"/>
            <a:ext cx="8789670" cy="6858000"/>
          </a:xfrm>
          <a:prstGeom prst="rect">
            <a:avLst/>
          </a:prstGeom>
        </p:spPr>
      </p:pic>
      <p:sp>
        <p:nvSpPr>
          <p:cNvPr id="5" name="Right Arrow 4"/>
          <p:cNvSpPr/>
          <p:nvPr/>
        </p:nvSpPr>
        <p:spPr>
          <a:xfrm>
            <a:off x="990600" y="1524000"/>
            <a:ext cx="978408" cy="4846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5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8-03 21.57.1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2800"/>
            <a:ext cx="9144000" cy="5214523"/>
          </a:xfrm>
          <a:prstGeom prst="rect">
            <a:avLst/>
          </a:prstGeom>
        </p:spPr>
      </p:pic>
      <p:sp>
        <p:nvSpPr>
          <p:cNvPr id="3" name="Left Arrow 2"/>
          <p:cNvSpPr/>
          <p:nvPr/>
        </p:nvSpPr>
        <p:spPr>
          <a:xfrm>
            <a:off x="3581400" y="2209800"/>
            <a:ext cx="978408" cy="484632"/>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513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8-03 22.01.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0800"/>
            <a:ext cx="9144000" cy="4205953"/>
          </a:xfrm>
          <a:prstGeom prst="rect">
            <a:avLst/>
          </a:prstGeom>
        </p:spPr>
      </p:pic>
      <p:sp>
        <p:nvSpPr>
          <p:cNvPr id="3" name="Down Arrow 2"/>
          <p:cNvSpPr/>
          <p:nvPr/>
        </p:nvSpPr>
        <p:spPr>
          <a:xfrm>
            <a:off x="1828800" y="304800"/>
            <a:ext cx="484632" cy="978408"/>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 name="Up Arrow 3"/>
          <p:cNvSpPr/>
          <p:nvPr/>
        </p:nvSpPr>
        <p:spPr>
          <a:xfrm>
            <a:off x="1828800" y="1905000"/>
            <a:ext cx="484632" cy="978408"/>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TextBox 4"/>
          <p:cNvSpPr txBox="1"/>
          <p:nvPr/>
        </p:nvSpPr>
        <p:spPr>
          <a:xfrm>
            <a:off x="1447800" y="533400"/>
            <a:ext cx="301660" cy="369332"/>
          </a:xfrm>
          <a:prstGeom prst="rect">
            <a:avLst/>
          </a:prstGeom>
          <a:noFill/>
        </p:spPr>
        <p:txBody>
          <a:bodyPr wrap="none" rtlCol="0">
            <a:spAutoFit/>
          </a:bodyPr>
          <a:lstStyle/>
          <a:p>
            <a:r>
              <a:rPr lang="en-US" dirty="0" smtClean="0"/>
              <a:t>1</a:t>
            </a:r>
            <a:endParaRPr lang="en-US" dirty="0"/>
          </a:p>
        </p:txBody>
      </p:sp>
      <p:sp>
        <p:nvSpPr>
          <p:cNvPr id="6" name="TextBox 5"/>
          <p:cNvSpPr txBox="1"/>
          <p:nvPr/>
        </p:nvSpPr>
        <p:spPr>
          <a:xfrm>
            <a:off x="2362200" y="2514600"/>
            <a:ext cx="301660"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23628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8-03 22.0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144000" cy="4317801"/>
          </a:xfrm>
          <a:prstGeom prst="rect">
            <a:avLst/>
          </a:prstGeom>
        </p:spPr>
      </p:pic>
    </p:spTree>
    <p:extLst>
      <p:ext uri="{BB962C8B-B14F-4D97-AF65-F5344CB8AC3E}">
        <p14:creationId xmlns:p14="http://schemas.microsoft.com/office/powerpoint/2010/main" val="2721358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8-03 22.02.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7300"/>
            <a:ext cx="9144000" cy="4327585"/>
          </a:xfrm>
          <a:prstGeom prst="rect">
            <a:avLst/>
          </a:prstGeom>
        </p:spPr>
      </p:pic>
      <p:sp>
        <p:nvSpPr>
          <p:cNvPr id="3" name="Left Arrow 2"/>
          <p:cNvSpPr/>
          <p:nvPr/>
        </p:nvSpPr>
        <p:spPr>
          <a:xfrm>
            <a:off x="1066800" y="5181600"/>
            <a:ext cx="978408"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19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5-08-03 22.04.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50535"/>
          </a:xfrm>
          <a:prstGeom prst="rect">
            <a:avLst/>
          </a:prstGeom>
        </p:spPr>
      </p:pic>
      <p:sp>
        <p:nvSpPr>
          <p:cNvPr id="3" name="Left Arrow 2"/>
          <p:cNvSpPr/>
          <p:nvPr/>
        </p:nvSpPr>
        <p:spPr>
          <a:xfrm>
            <a:off x="5105400" y="1295400"/>
            <a:ext cx="978408"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32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909136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69340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558962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shot 2015-08-03 17.32.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317500"/>
            <a:ext cx="5765800" cy="6223000"/>
          </a:xfrm>
          <a:prstGeom prst="rect">
            <a:avLst/>
          </a:prstGeom>
        </p:spPr>
      </p:pic>
    </p:spTree>
    <p:extLst>
      <p:ext uri="{BB962C8B-B14F-4D97-AF65-F5344CB8AC3E}">
        <p14:creationId xmlns:p14="http://schemas.microsoft.com/office/powerpoint/2010/main" val="3559572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2015-08-03 17.38.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8100"/>
            <a:ext cx="9144000" cy="4221408"/>
          </a:xfrm>
          <a:prstGeom prst="rect">
            <a:avLst/>
          </a:prstGeom>
        </p:spPr>
      </p:pic>
      <p:sp>
        <p:nvSpPr>
          <p:cNvPr id="9" name="Right Arrow 8"/>
          <p:cNvSpPr/>
          <p:nvPr/>
        </p:nvSpPr>
        <p:spPr>
          <a:xfrm>
            <a:off x="1447800" y="1219200"/>
            <a:ext cx="978408" cy="484632"/>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608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TotalTime>
  <Words>549</Words>
  <Application>Microsoft Office PowerPoint</Application>
  <PresentationFormat>On-screen Show (4:3)</PresentationFormat>
  <Paragraphs>29</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Todd Duncan</cp:lastModifiedBy>
  <cp:revision>14</cp:revision>
  <dcterms:created xsi:type="dcterms:W3CDTF">2015-08-01T20:19:37Z</dcterms:created>
  <dcterms:modified xsi:type="dcterms:W3CDTF">2015-08-04T20:41:11Z</dcterms:modified>
</cp:coreProperties>
</file>