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34"/>
  </p:notesMasterIdLst>
  <p:sldIdLst>
    <p:sldId id="458" r:id="rId6"/>
    <p:sldId id="455" r:id="rId7"/>
    <p:sldId id="355" r:id="rId8"/>
    <p:sldId id="356" r:id="rId9"/>
    <p:sldId id="329" r:id="rId10"/>
    <p:sldId id="460" r:id="rId11"/>
    <p:sldId id="416" r:id="rId12"/>
    <p:sldId id="414" r:id="rId13"/>
    <p:sldId id="404" r:id="rId14"/>
    <p:sldId id="453" r:id="rId15"/>
    <p:sldId id="459" r:id="rId16"/>
    <p:sldId id="380" r:id="rId17"/>
    <p:sldId id="454" r:id="rId18"/>
    <p:sldId id="395" r:id="rId19"/>
    <p:sldId id="402" r:id="rId20"/>
    <p:sldId id="384" r:id="rId21"/>
    <p:sldId id="385" r:id="rId22"/>
    <p:sldId id="452" r:id="rId23"/>
    <p:sldId id="409" r:id="rId24"/>
    <p:sldId id="412" r:id="rId25"/>
    <p:sldId id="426" r:id="rId26"/>
    <p:sldId id="425" r:id="rId27"/>
    <p:sldId id="431" r:id="rId28"/>
    <p:sldId id="429" r:id="rId29"/>
    <p:sldId id="433" r:id="rId30"/>
    <p:sldId id="377" r:id="rId31"/>
    <p:sldId id="448" r:id="rId32"/>
    <p:sldId id="408" r:id="rId33"/>
  </p:sldIdLst>
  <p:sldSz cx="12192000" cy="6858000"/>
  <p:notesSz cx="6858000" cy="32575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Rozmus" initials="ER" lastIdx="8" clrIdx="0">
    <p:extLst>
      <p:ext uri="{19B8F6BF-5375-455C-9EA6-DF929625EA0E}">
        <p15:presenceInfo xmlns:p15="http://schemas.microsoft.com/office/powerpoint/2012/main" userId="S::emily.rozmus@mcoecn.org::d1590776-b846-47b2-8acd-9c271da7d76e" providerId="AD"/>
      </p:ext>
    </p:extLst>
  </p:cmAuthor>
  <p:cmAuthor id="2" name="Guest User" initials="GU" lastIdx="1" clrIdx="1">
    <p:extLst>
      <p:ext uri="{19B8F6BF-5375-455C-9EA6-DF929625EA0E}">
        <p15:presenceInfo xmlns:p15="http://schemas.microsoft.com/office/powerpoint/2012/main" userId="S::urn:spo:anon#5faa174b8d4650438d2e8bd00895fb86d72ce707b79d006b25459a4c259430d0::" providerId="AD"/>
      </p:ext>
    </p:extLst>
  </p:cmAuthor>
  <p:cmAuthor id="3" name="Melissa Solema" initials="MS" lastIdx="3" clrIdx="2">
    <p:extLst>
      <p:ext uri="{19B8F6BF-5375-455C-9EA6-DF929625EA0E}">
        <p15:presenceInfo xmlns:p15="http://schemas.microsoft.com/office/powerpoint/2012/main" userId="S::melissa.solema@mcoecn.org::cc654c62-f15c-4d21-97e3-ab4fd3961937" providerId="AD"/>
      </p:ext>
    </p:extLst>
  </p:cmAuthor>
  <p:cmAuthor id="4" name="Mary Rowland" initials="MR" lastIdx="1" clrIdx="3">
    <p:extLst>
      <p:ext uri="{19B8F6BF-5375-455C-9EA6-DF929625EA0E}">
        <p15:presenceInfo xmlns:p15="http://schemas.microsoft.com/office/powerpoint/2012/main" userId="S::mary.rowland@mcoecn.org::00b23348-75e7-4b63-8446-78f07857b0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B8CD48-14C4-4FC9-A670-644A0328AF67}" v="5" dt="2021-08-23T16:05:52.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38" autoAdjust="0"/>
  </p:normalViewPr>
  <p:slideViewPr>
    <p:cSldViewPr snapToGrid="0">
      <p:cViewPr varScale="1">
        <p:scale>
          <a:sx n="55" d="100"/>
          <a:sy n="55" d="100"/>
        </p:scale>
        <p:origin x="131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Rozmus" userId="d1590776-b846-47b2-8acd-9c271da7d76e" providerId="ADAL" clId="{E7B8CD48-14C4-4FC9-A670-644A0328AF67}"/>
    <pc:docChg chg="undo custSel addSld delSld modSld">
      <pc:chgData name="Emily Rozmus" userId="d1590776-b846-47b2-8acd-9c271da7d76e" providerId="ADAL" clId="{E7B8CD48-14C4-4FC9-A670-644A0328AF67}" dt="2021-08-23T16:13:42.646" v="85" actId="1076"/>
      <pc:docMkLst>
        <pc:docMk/>
      </pc:docMkLst>
      <pc:sldChg chg="addSp delSp modSp mod">
        <pc:chgData name="Emily Rozmus" userId="d1590776-b846-47b2-8acd-9c271da7d76e" providerId="ADAL" clId="{E7B8CD48-14C4-4FC9-A670-644A0328AF67}" dt="2021-08-23T16:04:36.813" v="24" actId="1076"/>
        <pc:sldMkLst>
          <pc:docMk/>
          <pc:sldMk cId="0" sldId="329"/>
        </pc:sldMkLst>
        <pc:spChg chg="mod">
          <ac:chgData name="Emily Rozmus" userId="d1590776-b846-47b2-8acd-9c271da7d76e" providerId="ADAL" clId="{E7B8CD48-14C4-4FC9-A670-644A0328AF67}" dt="2021-08-23T16:04:36.813" v="24" actId="1076"/>
          <ac:spMkLst>
            <pc:docMk/>
            <pc:sldMk cId="0" sldId="329"/>
            <ac:spMk id="5" creationId="{B2A2D088-E504-4F69-A87A-F4AF03581898}"/>
          </ac:spMkLst>
        </pc:spChg>
        <pc:picChg chg="del">
          <ac:chgData name="Emily Rozmus" userId="d1590776-b846-47b2-8acd-9c271da7d76e" providerId="ADAL" clId="{E7B8CD48-14C4-4FC9-A670-644A0328AF67}" dt="2021-08-23T16:04:27.060" v="18" actId="478"/>
          <ac:picMkLst>
            <pc:docMk/>
            <pc:sldMk cId="0" sldId="329"/>
            <ac:picMk id="2" creationId="{B018F616-4970-4050-BB22-840BD63BC56B}"/>
          </ac:picMkLst>
        </pc:picChg>
        <pc:picChg chg="add mod ord">
          <ac:chgData name="Emily Rozmus" userId="d1590776-b846-47b2-8acd-9c271da7d76e" providerId="ADAL" clId="{E7B8CD48-14C4-4FC9-A670-644A0328AF67}" dt="2021-08-23T16:04:34.465" v="23" actId="167"/>
          <ac:picMkLst>
            <pc:docMk/>
            <pc:sldMk cId="0" sldId="329"/>
            <ac:picMk id="4" creationId="{DD154897-961D-47B5-B8D8-1EB5659590B5}"/>
          </ac:picMkLst>
        </pc:picChg>
      </pc:sldChg>
      <pc:sldChg chg="addSp delSp modSp mod">
        <pc:chgData name="Emily Rozmus" userId="d1590776-b846-47b2-8acd-9c271da7d76e" providerId="ADAL" clId="{E7B8CD48-14C4-4FC9-A670-644A0328AF67}" dt="2021-08-23T16:04:10.968" v="14" actId="1076"/>
        <pc:sldMkLst>
          <pc:docMk/>
          <pc:sldMk cId="0" sldId="355"/>
        </pc:sldMkLst>
        <pc:picChg chg="add mod ord">
          <ac:chgData name="Emily Rozmus" userId="d1590776-b846-47b2-8acd-9c271da7d76e" providerId="ADAL" clId="{E7B8CD48-14C4-4FC9-A670-644A0328AF67}" dt="2021-08-23T16:04:10.968" v="14" actId="1076"/>
          <ac:picMkLst>
            <pc:docMk/>
            <pc:sldMk cId="0" sldId="355"/>
            <ac:picMk id="3" creationId="{E0B4A96B-BA9F-4174-94F2-26C5FDEBE787}"/>
          </ac:picMkLst>
        </pc:picChg>
        <pc:picChg chg="del">
          <ac:chgData name="Emily Rozmus" userId="d1590776-b846-47b2-8acd-9c271da7d76e" providerId="ADAL" clId="{E7B8CD48-14C4-4FC9-A670-644A0328AF67}" dt="2021-08-23T16:03:33.932" v="3" actId="478"/>
          <ac:picMkLst>
            <pc:docMk/>
            <pc:sldMk cId="0" sldId="355"/>
            <ac:picMk id="2050" creationId="{3EF15C23-4AB6-4C88-85A2-6F9E9E0A8C33}"/>
          </ac:picMkLst>
        </pc:picChg>
      </pc:sldChg>
      <pc:sldChg chg="addSp delSp modSp mod">
        <pc:chgData name="Emily Rozmus" userId="d1590776-b846-47b2-8acd-9c271da7d76e" providerId="ADAL" clId="{E7B8CD48-14C4-4FC9-A670-644A0328AF67}" dt="2021-08-23T16:04:03.307" v="12" actId="167"/>
        <pc:sldMkLst>
          <pc:docMk/>
          <pc:sldMk cId="0" sldId="356"/>
        </pc:sldMkLst>
        <pc:picChg chg="del">
          <ac:chgData name="Emily Rozmus" userId="d1590776-b846-47b2-8acd-9c271da7d76e" providerId="ADAL" clId="{E7B8CD48-14C4-4FC9-A670-644A0328AF67}" dt="2021-08-23T16:03:49.149" v="8" actId="478"/>
          <ac:picMkLst>
            <pc:docMk/>
            <pc:sldMk cId="0" sldId="356"/>
            <ac:picMk id="3" creationId="{B644F90C-D572-479D-9ED7-14E2E103B1BC}"/>
          </ac:picMkLst>
        </pc:picChg>
        <pc:picChg chg="add mod ord">
          <ac:chgData name="Emily Rozmus" userId="d1590776-b846-47b2-8acd-9c271da7d76e" providerId="ADAL" clId="{E7B8CD48-14C4-4FC9-A670-644A0328AF67}" dt="2021-08-23T16:04:03.307" v="12" actId="167"/>
          <ac:picMkLst>
            <pc:docMk/>
            <pc:sldMk cId="0" sldId="356"/>
            <ac:picMk id="5" creationId="{E04DC032-678B-4E65-9B65-F3C8803A51FA}"/>
          </ac:picMkLst>
        </pc:picChg>
      </pc:sldChg>
      <pc:sldChg chg="addSp delSp modSp add del mod">
        <pc:chgData name="Emily Rozmus" userId="d1590776-b846-47b2-8acd-9c271da7d76e" providerId="ADAL" clId="{E7B8CD48-14C4-4FC9-A670-644A0328AF67}" dt="2021-08-23T16:11:17.962" v="76" actId="1076"/>
        <pc:sldMkLst>
          <pc:docMk/>
          <pc:sldMk cId="0" sldId="377"/>
        </pc:sldMkLst>
        <pc:spChg chg="mod">
          <ac:chgData name="Emily Rozmus" userId="d1590776-b846-47b2-8acd-9c271da7d76e" providerId="ADAL" clId="{E7B8CD48-14C4-4FC9-A670-644A0328AF67}" dt="2021-08-23T16:11:15.779" v="75" actId="1076"/>
          <ac:spMkLst>
            <pc:docMk/>
            <pc:sldMk cId="0" sldId="377"/>
            <ac:spMk id="3" creationId="{EF26CDB6-A8BE-494B-9622-1355F3DE1CA1}"/>
          </ac:spMkLst>
        </pc:spChg>
        <pc:picChg chg="add mod ord">
          <ac:chgData name="Emily Rozmus" userId="d1590776-b846-47b2-8acd-9c271da7d76e" providerId="ADAL" clId="{E7B8CD48-14C4-4FC9-A670-644A0328AF67}" dt="2021-08-23T16:11:17.962" v="76" actId="1076"/>
          <ac:picMkLst>
            <pc:docMk/>
            <pc:sldMk cId="0" sldId="377"/>
            <ac:picMk id="4" creationId="{71063859-9874-40EF-9544-85A86CE283DC}"/>
          </ac:picMkLst>
        </pc:picChg>
        <pc:picChg chg="del mod">
          <ac:chgData name="Emily Rozmus" userId="d1590776-b846-47b2-8acd-9c271da7d76e" providerId="ADAL" clId="{E7B8CD48-14C4-4FC9-A670-644A0328AF67}" dt="2021-08-23T16:11:03.453" v="69" actId="478"/>
          <ac:picMkLst>
            <pc:docMk/>
            <pc:sldMk cId="0" sldId="377"/>
            <ac:picMk id="5" creationId="{E34B45DB-541C-4CF1-87E3-9B65A402967D}"/>
          </ac:picMkLst>
        </pc:picChg>
      </pc:sldChg>
      <pc:sldChg chg="addSp delSp modSp mod">
        <pc:chgData name="Emily Rozmus" userId="d1590776-b846-47b2-8acd-9c271da7d76e" providerId="ADAL" clId="{E7B8CD48-14C4-4FC9-A670-644A0328AF67}" dt="2021-08-23T16:07:39.979" v="44" actId="1076"/>
        <pc:sldMkLst>
          <pc:docMk/>
          <pc:sldMk cId="0" sldId="380"/>
        </pc:sldMkLst>
        <pc:picChg chg="add mod ord">
          <ac:chgData name="Emily Rozmus" userId="d1590776-b846-47b2-8acd-9c271da7d76e" providerId="ADAL" clId="{E7B8CD48-14C4-4FC9-A670-644A0328AF67}" dt="2021-08-23T16:07:39.979" v="44" actId="1076"/>
          <ac:picMkLst>
            <pc:docMk/>
            <pc:sldMk cId="0" sldId="380"/>
            <ac:picMk id="3" creationId="{7A83AB4D-E2A5-4410-8C13-14F240669041}"/>
          </ac:picMkLst>
        </pc:picChg>
        <pc:picChg chg="del">
          <ac:chgData name="Emily Rozmus" userId="d1590776-b846-47b2-8acd-9c271da7d76e" providerId="ADAL" clId="{E7B8CD48-14C4-4FC9-A670-644A0328AF67}" dt="2021-08-23T16:06:28.491" v="33" actId="478"/>
          <ac:picMkLst>
            <pc:docMk/>
            <pc:sldMk cId="0" sldId="380"/>
            <ac:picMk id="5" creationId="{2E2D2D71-D2F9-4042-A56B-ADFE959D731F}"/>
          </ac:picMkLst>
        </pc:picChg>
        <pc:picChg chg="mod">
          <ac:chgData name="Emily Rozmus" userId="d1590776-b846-47b2-8acd-9c271da7d76e" providerId="ADAL" clId="{E7B8CD48-14C4-4FC9-A670-644A0328AF67}" dt="2021-08-23T16:07:27.608" v="40" actId="1076"/>
          <ac:picMkLst>
            <pc:docMk/>
            <pc:sldMk cId="0" sldId="380"/>
            <ac:picMk id="7" creationId="{E8203F5E-8003-4DBA-AD94-51370286EFD5}"/>
          </ac:picMkLst>
        </pc:picChg>
      </pc:sldChg>
      <pc:sldChg chg="addSp delSp modSp mod">
        <pc:chgData name="Emily Rozmus" userId="d1590776-b846-47b2-8acd-9c271da7d76e" providerId="ADAL" clId="{E7B8CD48-14C4-4FC9-A670-644A0328AF67}" dt="2021-08-23T16:09:16.928" v="59" actId="1076"/>
        <pc:sldMkLst>
          <pc:docMk/>
          <pc:sldMk cId="0" sldId="384"/>
        </pc:sldMkLst>
        <pc:spChg chg="mod">
          <ac:chgData name="Emily Rozmus" userId="d1590776-b846-47b2-8acd-9c271da7d76e" providerId="ADAL" clId="{E7B8CD48-14C4-4FC9-A670-644A0328AF67}" dt="2021-08-23T16:09:16.928" v="59" actId="1076"/>
          <ac:spMkLst>
            <pc:docMk/>
            <pc:sldMk cId="0" sldId="384"/>
            <ac:spMk id="6" creationId="{76552A37-6AE2-4E6E-838B-63087CE13031}"/>
          </ac:spMkLst>
        </pc:spChg>
        <pc:picChg chg="del">
          <ac:chgData name="Emily Rozmus" userId="d1590776-b846-47b2-8acd-9c271da7d76e" providerId="ADAL" clId="{E7B8CD48-14C4-4FC9-A670-644A0328AF67}" dt="2021-08-23T16:09:05.698" v="54" actId="478"/>
          <ac:picMkLst>
            <pc:docMk/>
            <pc:sldMk cId="0" sldId="384"/>
            <ac:picMk id="3" creationId="{8E6D6FAC-52CA-43AC-BDD4-4CB6F8915A55}"/>
          </ac:picMkLst>
        </pc:picChg>
        <pc:picChg chg="add mod ord">
          <ac:chgData name="Emily Rozmus" userId="d1590776-b846-47b2-8acd-9c271da7d76e" providerId="ADAL" clId="{E7B8CD48-14C4-4FC9-A670-644A0328AF67}" dt="2021-08-23T16:09:10.869" v="58" actId="167"/>
          <ac:picMkLst>
            <pc:docMk/>
            <pc:sldMk cId="0" sldId="384"/>
            <ac:picMk id="4" creationId="{37A6E0CD-BCB6-4118-985E-724684841414}"/>
          </ac:picMkLst>
        </pc:picChg>
      </pc:sldChg>
      <pc:sldChg chg="addSp delSp modSp mod">
        <pc:chgData name="Emily Rozmus" userId="d1590776-b846-47b2-8acd-9c271da7d76e" providerId="ADAL" clId="{E7B8CD48-14C4-4FC9-A670-644A0328AF67}" dt="2021-08-23T16:09:02.518" v="53" actId="1076"/>
        <pc:sldMkLst>
          <pc:docMk/>
          <pc:sldMk cId="499221347" sldId="402"/>
        </pc:sldMkLst>
        <pc:picChg chg="del">
          <ac:chgData name="Emily Rozmus" userId="d1590776-b846-47b2-8acd-9c271da7d76e" providerId="ADAL" clId="{E7B8CD48-14C4-4FC9-A670-644A0328AF67}" dt="2021-08-23T16:08:23.116" v="50" actId="478"/>
          <ac:picMkLst>
            <pc:docMk/>
            <pc:sldMk cId="499221347" sldId="402"/>
            <ac:picMk id="3" creationId="{811F247F-242B-4409-8E76-853E87035ED5}"/>
          </ac:picMkLst>
        </pc:picChg>
        <pc:picChg chg="add mod">
          <ac:chgData name="Emily Rozmus" userId="d1590776-b846-47b2-8acd-9c271da7d76e" providerId="ADAL" clId="{E7B8CD48-14C4-4FC9-A670-644A0328AF67}" dt="2021-08-23T16:09:02.518" v="53" actId="1076"/>
          <ac:picMkLst>
            <pc:docMk/>
            <pc:sldMk cId="499221347" sldId="402"/>
            <ac:picMk id="4" creationId="{0CF43E43-CAA0-4AAB-8821-E42401C6C050}"/>
          </ac:picMkLst>
        </pc:picChg>
      </pc:sldChg>
      <pc:sldChg chg="addSp delSp modSp add del mod">
        <pc:chgData name="Emily Rozmus" userId="d1590776-b846-47b2-8acd-9c271da7d76e" providerId="ADAL" clId="{E7B8CD48-14C4-4FC9-A670-644A0328AF67}" dt="2021-08-23T16:12:41.021" v="84" actId="14100"/>
        <pc:sldMkLst>
          <pc:docMk/>
          <pc:sldMk cId="307433186" sldId="448"/>
        </pc:sldMkLst>
        <pc:picChg chg="add mod ord">
          <ac:chgData name="Emily Rozmus" userId="d1590776-b846-47b2-8acd-9c271da7d76e" providerId="ADAL" clId="{E7B8CD48-14C4-4FC9-A670-644A0328AF67}" dt="2021-08-23T16:12:41.021" v="84" actId="14100"/>
          <ac:picMkLst>
            <pc:docMk/>
            <pc:sldMk cId="307433186" sldId="448"/>
            <ac:picMk id="3" creationId="{70D9271B-A66F-4637-A801-0BDC06A7B89D}"/>
          </ac:picMkLst>
        </pc:picChg>
        <pc:picChg chg="del">
          <ac:chgData name="Emily Rozmus" userId="d1590776-b846-47b2-8acd-9c271da7d76e" providerId="ADAL" clId="{E7B8CD48-14C4-4FC9-A670-644A0328AF67}" dt="2021-08-23T16:12:31.750" v="79" actId="478"/>
          <ac:picMkLst>
            <pc:docMk/>
            <pc:sldMk cId="307433186" sldId="448"/>
            <ac:picMk id="7" creationId="{C4488B8B-EEF2-4497-8A50-59E541E6883D}"/>
          </ac:picMkLst>
        </pc:picChg>
      </pc:sldChg>
      <pc:sldChg chg="addSp delSp modSp mod">
        <pc:chgData name="Emily Rozmus" userId="d1590776-b846-47b2-8acd-9c271da7d76e" providerId="ADAL" clId="{E7B8CD48-14C4-4FC9-A670-644A0328AF67}" dt="2021-08-23T16:09:30.153" v="65" actId="1076"/>
        <pc:sldMkLst>
          <pc:docMk/>
          <pc:sldMk cId="3601949791" sldId="452"/>
        </pc:sldMkLst>
        <pc:spChg chg="mod">
          <ac:chgData name="Emily Rozmus" userId="d1590776-b846-47b2-8acd-9c271da7d76e" providerId="ADAL" clId="{E7B8CD48-14C4-4FC9-A670-644A0328AF67}" dt="2021-08-23T16:09:30.153" v="65" actId="1076"/>
          <ac:spMkLst>
            <pc:docMk/>
            <pc:sldMk cId="3601949791" sldId="452"/>
            <ac:spMk id="6" creationId="{76552A37-6AE2-4E6E-838B-63087CE13031}"/>
          </ac:spMkLst>
        </pc:spChg>
        <pc:picChg chg="del">
          <ac:chgData name="Emily Rozmus" userId="d1590776-b846-47b2-8acd-9c271da7d76e" providerId="ADAL" clId="{E7B8CD48-14C4-4FC9-A670-644A0328AF67}" dt="2021-08-23T16:09:22.298" v="60" actId="478"/>
          <ac:picMkLst>
            <pc:docMk/>
            <pc:sldMk cId="3601949791" sldId="452"/>
            <ac:picMk id="3" creationId="{5B744E8A-111D-400E-A7D2-6794AE123E84}"/>
          </ac:picMkLst>
        </pc:picChg>
        <pc:picChg chg="add mod ord">
          <ac:chgData name="Emily Rozmus" userId="d1590776-b846-47b2-8acd-9c271da7d76e" providerId="ADAL" clId="{E7B8CD48-14C4-4FC9-A670-644A0328AF67}" dt="2021-08-23T16:09:27.782" v="64" actId="167"/>
          <ac:picMkLst>
            <pc:docMk/>
            <pc:sldMk cId="3601949791" sldId="452"/>
            <ac:picMk id="4" creationId="{9A4025C0-E95C-4B38-BD40-5C46CADA6340}"/>
          </ac:picMkLst>
        </pc:picChg>
      </pc:sldChg>
      <pc:sldChg chg="addSp delSp modSp mod">
        <pc:chgData name="Emily Rozmus" userId="d1590776-b846-47b2-8acd-9c271da7d76e" providerId="ADAL" clId="{E7B8CD48-14C4-4FC9-A670-644A0328AF67}" dt="2021-08-23T16:13:42.646" v="85" actId="1076"/>
        <pc:sldMkLst>
          <pc:docMk/>
          <pc:sldMk cId="1699254194" sldId="453"/>
        </pc:sldMkLst>
        <pc:spChg chg="mod">
          <ac:chgData name="Emily Rozmus" userId="d1590776-b846-47b2-8acd-9c271da7d76e" providerId="ADAL" clId="{E7B8CD48-14C4-4FC9-A670-644A0328AF67}" dt="2021-08-23T16:13:42.646" v="85" actId="1076"/>
          <ac:spMkLst>
            <pc:docMk/>
            <pc:sldMk cId="1699254194" sldId="453"/>
            <ac:spMk id="2" creationId="{EC89DD85-A7A5-4988-A6C7-E410E404CBF7}"/>
          </ac:spMkLst>
        </pc:spChg>
        <pc:picChg chg="add mod ord">
          <ac:chgData name="Emily Rozmus" userId="d1590776-b846-47b2-8acd-9c271da7d76e" providerId="ADAL" clId="{E7B8CD48-14C4-4FC9-A670-644A0328AF67}" dt="2021-08-23T16:06:13.770" v="32" actId="1076"/>
          <ac:picMkLst>
            <pc:docMk/>
            <pc:sldMk cId="1699254194" sldId="453"/>
            <ac:picMk id="4" creationId="{8D1D0A56-541D-4E24-9664-450BE82E64A7}"/>
          </ac:picMkLst>
        </pc:picChg>
        <pc:picChg chg="del">
          <ac:chgData name="Emily Rozmus" userId="d1590776-b846-47b2-8acd-9c271da7d76e" providerId="ADAL" clId="{E7B8CD48-14C4-4FC9-A670-644A0328AF67}" dt="2021-08-23T16:05:52.005" v="25" actId="478"/>
          <ac:picMkLst>
            <pc:docMk/>
            <pc:sldMk cId="1699254194" sldId="453"/>
            <ac:picMk id="1026" creationId="{23EBDF6E-1616-4FB8-8021-D9C9474E567F}"/>
          </ac:picMkLst>
        </pc:picChg>
      </pc:sldChg>
      <pc:sldChg chg="addSp delSp modSp mod">
        <pc:chgData name="Emily Rozmus" userId="d1590776-b846-47b2-8acd-9c271da7d76e" providerId="ADAL" clId="{E7B8CD48-14C4-4FC9-A670-644A0328AF67}" dt="2021-08-23T16:08:08.957" v="49" actId="167"/>
        <pc:sldMkLst>
          <pc:docMk/>
          <pc:sldMk cId="1819464335" sldId="454"/>
        </pc:sldMkLst>
        <pc:picChg chg="add mod ord">
          <ac:chgData name="Emily Rozmus" userId="d1590776-b846-47b2-8acd-9c271da7d76e" providerId="ADAL" clId="{E7B8CD48-14C4-4FC9-A670-644A0328AF67}" dt="2021-08-23T16:08:08.957" v="49" actId="167"/>
          <ac:picMkLst>
            <pc:docMk/>
            <pc:sldMk cId="1819464335" sldId="454"/>
            <ac:picMk id="4" creationId="{62C39E40-AB76-42C6-9EA0-E9195A7AE81D}"/>
          </ac:picMkLst>
        </pc:picChg>
        <pc:picChg chg="del">
          <ac:chgData name="Emily Rozmus" userId="d1590776-b846-47b2-8acd-9c271da7d76e" providerId="ADAL" clId="{E7B8CD48-14C4-4FC9-A670-644A0328AF67}" dt="2021-08-23T16:08:00.126" v="45" actId="478"/>
          <ac:picMkLst>
            <pc:docMk/>
            <pc:sldMk cId="1819464335" sldId="454"/>
            <ac:picMk id="5" creationId="{2E2D2D71-D2F9-4042-A56B-ADFE959D731F}"/>
          </ac:picMkLst>
        </pc:picChg>
      </pc:sldChg>
      <pc:sldChg chg="addSp delSp modSp mod">
        <pc:chgData name="Emily Rozmus" userId="d1590776-b846-47b2-8acd-9c271da7d76e" providerId="ADAL" clId="{E7B8CD48-14C4-4FC9-A670-644A0328AF67}" dt="2021-08-23T16:04:17.861" v="17" actId="1076"/>
        <pc:sldMkLst>
          <pc:docMk/>
          <pc:sldMk cId="2351988506" sldId="455"/>
        </pc:sldMkLst>
        <pc:spChg chg="mod">
          <ac:chgData name="Emily Rozmus" userId="d1590776-b846-47b2-8acd-9c271da7d76e" providerId="ADAL" clId="{E7B8CD48-14C4-4FC9-A670-644A0328AF67}" dt="2021-08-23T16:04:17.861" v="17" actId="1076"/>
          <ac:spMkLst>
            <pc:docMk/>
            <pc:sldMk cId="2351988506" sldId="455"/>
            <ac:spMk id="2" creationId="{E69EC8EA-4E9C-4717-B110-CBD27D8DAF32}"/>
          </ac:spMkLst>
        </pc:spChg>
        <pc:picChg chg="add mod ord">
          <ac:chgData name="Emily Rozmus" userId="d1590776-b846-47b2-8acd-9c271da7d76e" providerId="ADAL" clId="{E7B8CD48-14C4-4FC9-A670-644A0328AF67}" dt="2021-08-23T16:04:15.888" v="16" actId="1076"/>
          <ac:picMkLst>
            <pc:docMk/>
            <pc:sldMk cId="2351988506" sldId="455"/>
            <ac:picMk id="4" creationId="{575B1DCD-8175-423A-8E50-896076AA6FBF}"/>
          </ac:picMkLst>
        </pc:picChg>
        <pc:picChg chg="del">
          <ac:chgData name="Emily Rozmus" userId="d1590776-b846-47b2-8acd-9c271da7d76e" providerId="ADAL" clId="{E7B8CD48-14C4-4FC9-A670-644A0328AF67}" dt="2021-08-23T16:00:52.975" v="0" actId="478"/>
          <ac:picMkLst>
            <pc:docMk/>
            <pc:sldMk cId="2351988506" sldId="455"/>
            <ac:picMk id="2050" creationId="{3EF15C23-4AB6-4C88-85A2-6F9E9E0A8C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6088E6-FA05-4286-AB25-07A31083414D}" type="datetimeFigureOut">
              <a:rPr lang="en-US" smtClean="0"/>
              <a:pPr/>
              <a:t>8/23/2021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629893-5635-4234-8DD4-DAE161A729C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nfohio.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37382-6642-4EA4-879C-2F20BD93F3F3}" type="slidenum">
              <a:rPr lang="en-US" smtClean="0"/>
              <a:t>1</a:t>
            </a:fld>
            <a:endParaRPr lang="en-US"/>
          </a:p>
        </p:txBody>
      </p:sp>
    </p:spTree>
    <p:extLst>
      <p:ext uri="{BB962C8B-B14F-4D97-AF65-F5344CB8AC3E}">
        <p14:creationId xmlns:p14="http://schemas.microsoft.com/office/powerpoint/2010/main" val="370496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baseline="0" dirty="0"/>
              <a:t>By clicking a grade band you will open up a list of available resources from </a:t>
            </a:r>
            <a:r>
              <a:rPr lang="en-US" b="0" baseline="0" dirty="0" err="1"/>
              <a:t>INFOhio</a:t>
            </a:r>
            <a:r>
              <a:rPr lang="en-US" b="0" baseline="0" dirty="0"/>
              <a:t>.</a:t>
            </a:r>
            <a:endParaRPr lang="en-US" b="0" baseline="0" dirty="0">
              <a:cs typeface="Calibri"/>
            </a:endParaRPr>
          </a:p>
          <a:p>
            <a:r>
              <a:rPr lang="en-US" b="0" dirty="0"/>
              <a:t> </a:t>
            </a:r>
            <a:endParaRPr lang="en-US" b="0" baseline="0" dirty="0">
              <a:cs typeface="Calibri"/>
            </a:endParaRPr>
          </a:p>
          <a:p>
            <a:r>
              <a:rPr lang="en-US" b="0" baseline="0" dirty="0"/>
              <a:t>Remember that these resources are open to you not just during the school year or during the school day, but after school and during the summer as well.</a:t>
            </a:r>
            <a:r>
              <a:rPr lang="en-US" b="0" dirty="0"/>
              <a:t> </a:t>
            </a:r>
            <a:endParaRPr lang="en-US" b="0" baseline="0" dirty="0">
              <a:cs typeface="Calibri"/>
            </a:endParaRPr>
          </a:p>
          <a:p>
            <a:endParaRPr lang="en-US" b="0" baseline="0" dirty="0"/>
          </a:p>
          <a:p>
            <a:r>
              <a:rPr lang="en-US" b="0" baseline="0" dirty="0"/>
              <a:t>Let’s highlight some of the resources that </a:t>
            </a:r>
            <a:r>
              <a:rPr lang="en-US" b="0" dirty="0"/>
              <a:t>families </a:t>
            </a:r>
            <a:r>
              <a:rPr lang="en-US" b="0" baseline="0" dirty="0"/>
              <a:t>find very useful.</a:t>
            </a:r>
          </a:p>
          <a:p>
            <a:pPr marL="0" marR="0" lvl="0" indent="0" algn="l" defTabSz="914400" eaLnBrk="1" fontAlgn="auto" latinLnBrk="0" hangingPunct="1">
              <a:lnSpc>
                <a:spcPct val="100000"/>
              </a:lnSpc>
              <a:spcBef>
                <a:spcPts val="0"/>
              </a:spcBef>
              <a:spcAft>
                <a:spcPts val="0"/>
              </a:spcAft>
              <a:buClrTx/>
              <a:buSzTx/>
              <a:buFontTx/>
              <a:buNone/>
              <a:tabLst/>
              <a:defRPr/>
            </a:pPr>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4286A1A4-B012-4152-8B51-E3097F1E4F08}" type="slidenum">
              <a:rPr lang="en-US" smtClean="0"/>
              <a:pPr/>
              <a:t>10</a:t>
            </a:fld>
            <a:endParaRPr lang="en-US"/>
          </a:p>
        </p:txBody>
      </p:sp>
    </p:spTree>
    <p:extLst>
      <p:ext uri="{BB962C8B-B14F-4D97-AF65-F5344CB8AC3E}">
        <p14:creationId xmlns:p14="http://schemas.microsoft.com/office/powerpoint/2010/main" val="2933168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INFOhio</a:t>
            </a:r>
            <a:r>
              <a:rPr lang="en-US">
                <a:cs typeface="Calibri"/>
              </a:rPr>
              <a:t> supports learners at all levels. If you have preschool students at home, be sure to click Ages 3-5 to access the </a:t>
            </a:r>
            <a:r>
              <a:rPr lang="en-US" err="1">
                <a:cs typeface="Calibri"/>
              </a:rPr>
              <a:t>INFOhio</a:t>
            </a:r>
            <a:r>
              <a:rPr lang="en-US">
                <a:cs typeface="Calibri"/>
              </a:rPr>
              <a:t> Early Learning Portal. This collection of over free 50 apps and websites supports families using Ohio's Early Learning Standards. The </a:t>
            </a:r>
            <a:r>
              <a:rPr lang="en-US" err="1">
                <a:cs typeface="Calibri"/>
              </a:rPr>
              <a:t>INFOhio</a:t>
            </a:r>
            <a:r>
              <a:rPr lang="en-US">
                <a:cs typeface="Calibri"/>
              </a:rPr>
              <a:t> Early Learning Portal is designed for adults to use with children, the key to successful  technology integration for preschool.</a:t>
            </a:r>
          </a:p>
        </p:txBody>
      </p:sp>
      <p:sp>
        <p:nvSpPr>
          <p:cNvPr id="4" name="Slide Number Placeholder 3"/>
          <p:cNvSpPr>
            <a:spLocks noGrp="1"/>
          </p:cNvSpPr>
          <p:nvPr>
            <p:ph type="sldNum" sz="quarter" idx="5"/>
          </p:nvPr>
        </p:nvSpPr>
        <p:spPr/>
        <p:txBody>
          <a:bodyPr/>
          <a:lstStyle/>
          <a:p>
            <a:fld id="{6F629893-5635-4234-8DD4-DAE161A729CC}" type="slidenum">
              <a:rPr lang="en-US" smtClean="0"/>
              <a:pPr/>
              <a:t>11</a:t>
            </a:fld>
            <a:endParaRPr lang="en-US"/>
          </a:p>
        </p:txBody>
      </p:sp>
    </p:spTree>
    <p:extLst>
      <p:ext uri="{BB962C8B-B14F-4D97-AF65-F5344CB8AC3E}">
        <p14:creationId xmlns:p14="http://schemas.microsoft.com/office/powerpoint/2010/main" val="4189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t>To find resources for primary grade students, click grades K-5. One</a:t>
            </a:r>
            <a:r>
              <a:rPr lang="en-US" b="0" baseline="0" dirty="0"/>
              <a:t> resource that’s very popular with our students is </a:t>
            </a:r>
            <a:r>
              <a:rPr lang="en-US" b="0" baseline="0" dirty="0" err="1"/>
              <a:t>BookFlix</a:t>
            </a:r>
            <a:r>
              <a:rPr lang="en-US" b="0" baseline="0" dirty="0"/>
              <a:t>.</a:t>
            </a:r>
          </a:p>
          <a:p>
            <a:endParaRPr lang="en-US" b="0" baseline="0" dirty="0"/>
          </a:p>
          <a:p>
            <a:r>
              <a:rPr lang="en-US" b="0" baseline="0" dirty="0" err="1"/>
              <a:t>BookFlix</a:t>
            </a:r>
            <a:r>
              <a:rPr lang="en-US" b="0" baseline="0" dirty="0"/>
              <a:t> is for PreK-3 students.</a:t>
            </a:r>
            <a:endParaRPr lang="en-US" b="0" baseline="0" dirty="0">
              <a:cs typeface="Calibri"/>
            </a:endParaRPr>
          </a:p>
          <a:p>
            <a:endParaRPr lang="en-US" baseline="0" dirty="0"/>
          </a:p>
          <a:p>
            <a:r>
              <a:rPr lang="en-US" dirty="0">
                <a:cs typeface="Calibri"/>
              </a:rPr>
              <a:t>Paired fiction and nonfiction popular titles are perfect for a family read-aloud.</a:t>
            </a:r>
          </a:p>
        </p:txBody>
      </p:sp>
      <p:sp>
        <p:nvSpPr>
          <p:cNvPr id="4" name="Slide Number Placeholder 3"/>
          <p:cNvSpPr>
            <a:spLocks noGrp="1"/>
          </p:cNvSpPr>
          <p:nvPr>
            <p:ph type="sldNum" sz="quarter" idx="10"/>
          </p:nvPr>
        </p:nvSpPr>
        <p:spPr/>
        <p:txBody>
          <a:bodyPr/>
          <a:lstStyle/>
          <a:p>
            <a:fld id="{6F629893-5635-4234-8DD4-DAE161A729C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0" dirty="0"/>
              <a:t>Another great resource for students in grades PreK-5 is World Book.  World Book Kids includes</a:t>
            </a:r>
            <a:r>
              <a:rPr lang="en-US" b="0" baseline="0" dirty="0"/>
              <a:t> videos, images, maps and more.</a:t>
            </a:r>
            <a:r>
              <a:rPr lang="en-US" b="0" dirty="0"/>
              <a:t> </a:t>
            </a:r>
            <a:r>
              <a:rPr lang="en-US" b="0" baseline="0" dirty="0"/>
              <a:t> Learn about people, places, animals and more.</a:t>
            </a:r>
            <a:r>
              <a:rPr lang="en-US" b="0" dirty="0"/>
              <a:t> </a:t>
            </a:r>
            <a:r>
              <a:rPr lang="en-US" b="0" baseline="0" dirty="0"/>
              <a:t> Students can even choose to hear the text read aloud.</a:t>
            </a:r>
            <a:endParaRPr lang="en-US" b="0" dirty="0"/>
          </a:p>
          <a:p>
            <a:endParaRPr lang="en-US" baseline="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13</a:t>
            </a:fld>
            <a:endParaRPr lang="en-US"/>
          </a:p>
        </p:txBody>
      </p:sp>
    </p:spTree>
    <p:extLst>
      <p:ext uri="{BB962C8B-B14F-4D97-AF65-F5344CB8AC3E}">
        <p14:creationId xmlns:p14="http://schemas.microsoft.com/office/powerpoint/2010/main" val="183227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World Book Kids has all kinds of activities that</a:t>
            </a:r>
            <a:r>
              <a:rPr lang="en-US" b="0" baseline="0" dirty="0"/>
              <a:t> students can use by clicking the icons along the bottom of the screen.</a:t>
            </a:r>
            <a:r>
              <a:rPr lang="en-US" b="0" dirty="0"/>
              <a:t> </a:t>
            </a:r>
            <a:endParaRPr lang="en-US" b="0" baseline="0" dirty="0"/>
          </a:p>
          <a:p>
            <a:endParaRPr lang="en-US" b="0" baseline="0" dirty="0"/>
          </a:p>
          <a:p>
            <a:r>
              <a:rPr lang="en-US" b="0" baseline="0" dirty="0"/>
              <a:t>Students can do Science Projects with step-by-step directions, compare and read about animals in World of Animals or try activities like decoding their name, </a:t>
            </a:r>
            <a:r>
              <a:rPr lang="en-US" b="0" dirty="0"/>
              <a:t>solving</a:t>
            </a:r>
            <a:r>
              <a:rPr lang="en-US" b="0" baseline="0" dirty="0"/>
              <a:t> a logic problem, or even </a:t>
            </a:r>
            <a:r>
              <a:rPr lang="en-US" b="0" dirty="0"/>
              <a:t>making</a:t>
            </a:r>
            <a:r>
              <a:rPr lang="en-US" b="0" baseline="0" dirty="0"/>
              <a:t> a musical instrument.</a:t>
            </a:r>
            <a:endParaRPr lang="en-US" b="0" baseline="0" dirty="0">
              <a:cs typeface="Calibri"/>
            </a:endParaRPr>
          </a:p>
          <a:p>
            <a:endParaRPr lang="en-US" baseline="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14</a:t>
            </a:fld>
            <a:endParaRPr lang="en-US"/>
          </a:p>
        </p:txBody>
      </p:sp>
    </p:spTree>
    <p:extLst>
      <p:ext uri="{BB962C8B-B14F-4D97-AF65-F5344CB8AC3E}">
        <p14:creationId xmlns:p14="http://schemas.microsoft.com/office/powerpoint/2010/main" val="124990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err="1"/>
              <a:t>INFOhio</a:t>
            </a:r>
            <a:r>
              <a:rPr lang="en-US" b="0" dirty="0"/>
              <a:t> has </a:t>
            </a:r>
            <a:r>
              <a:rPr lang="en-US" b="0" baseline="0" dirty="0"/>
              <a:t>many resources for middle and high school students from biographies and health to science and current events.</a:t>
            </a:r>
            <a:r>
              <a:rPr lang="en-US" b="0" dirty="0"/>
              <a:t> </a:t>
            </a:r>
            <a:r>
              <a:rPr lang="en-US" b="0" baseline="0" dirty="0"/>
              <a:t> Sources include magazine and journal articles, videos, e-books and more.</a:t>
            </a:r>
            <a:endParaRPr lang="en-US" b="0" dirty="0">
              <a:cs typeface="Calibri"/>
            </a:endParaRPr>
          </a:p>
        </p:txBody>
      </p:sp>
      <p:sp>
        <p:nvSpPr>
          <p:cNvPr id="4" name="Slide Number Placeholder 3"/>
          <p:cNvSpPr>
            <a:spLocks noGrp="1"/>
          </p:cNvSpPr>
          <p:nvPr>
            <p:ph type="sldNum" sz="quarter" idx="10"/>
          </p:nvPr>
        </p:nvSpPr>
        <p:spPr/>
        <p:txBody>
          <a:bodyPr/>
          <a:lstStyle/>
          <a:p>
            <a:fld id="{6F629893-5635-4234-8DD4-DAE161A729CC}" type="slidenum">
              <a:rPr lang="en-US" smtClean="0"/>
              <a:pPr/>
              <a:t>15</a:t>
            </a:fld>
            <a:endParaRPr lang="en-US"/>
          </a:p>
        </p:txBody>
      </p:sp>
    </p:spTree>
    <p:extLst>
      <p:ext uri="{BB962C8B-B14F-4D97-AF65-F5344CB8AC3E}">
        <p14:creationId xmlns:p14="http://schemas.microsoft.com/office/powerpoint/2010/main" val="382153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1" dirty="0"/>
              <a:t> </a:t>
            </a:r>
            <a:r>
              <a:rPr lang="en-US" b="0" dirty="0"/>
              <a:t>Helping your children evaluate information is important. Points</a:t>
            </a:r>
            <a:r>
              <a:rPr lang="en-US" b="0" baseline="0" dirty="0"/>
              <a:t> of View Reference Center is a resource that supports students when they are asked to analyze information and present arguments that they can support with evidence.</a:t>
            </a:r>
            <a:r>
              <a:rPr lang="en-US" b="0" dirty="0"/>
              <a:t> </a:t>
            </a:r>
            <a:endParaRPr lang="en-US" b="0" baseline="0" dirty="0"/>
          </a:p>
          <a:p>
            <a:endParaRPr lang="en-US" b="1" baseline="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t>Each topic covered in Points of View—and there</a:t>
            </a:r>
            <a:r>
              <a:rPr lang="en-US" b="0" baseline="0" dirty="0"/>
              <a:t> are more than 300 of them--</a:t>
            </a:r>
            <a:r>
              <a:rPr lang="en-US" b="0" dirty="0"/>
              <a:t>includes a Point and Counterpoint article</a:t>
            </a:r>
            <a:r>
              <a:rPr lang="en-US" b="0" baseline="0" dirty="0"/>
              <a:t> so that students are introduced to both sides of an issue.</a:t>
            </a:r>
            <a:endParaRPr lang="en-US" b="0" dirty="0"/>
          </a:p>
          <a:p>
            <a:endParaRPr lang="en-US" b="0" dirty="0"/>
          </a:p>
          <a:p>
            <a:r>
              <a:rPr lang="en-US" b="0" dirty="0"/>
              <a:t>And each article</a:t>
            </a:r>
            <a:r>
              <a:rPr lang="en-US" b="0" baseline="0" dirty="0"/>
              <a:t> includes a Ponder This section with additional questions for class discussion that helps students learn how to delve into an issue and answer the questions, “how do you know that,” or “why do you think that” which are key questions they need to be able to answer to meet the new standards.</a:t>
            </a:r>
          </a:p>
          <a:p>
            <a:endParaRPr lang="en-US" b="0" baseline="0" dirty="0"/>
          </a:p>
          <a:p>
            <a:r>
              <a:rPr lang="en-US" b="0" baseline="0" dirty="0"/>
              <a:t>POV is also a great place to turn when your child has to choose a research topic. Sometimes it’s helpful for children to see a list of possibilities, and POV provides that.</a:t>
            </a:r>
          </a:p>
          <a:p>
            <a:endParaRPr lang="en-US" dirty="0"/>
          </a:p>
          <a:p>
            <a:endParaRPr lang="en-US" b="1"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t>Another resource</a:t>
            </a:r>
            <a:r>
              <a:rPr lang="en-US" b="0" baseline="0" dirty="0"/>
              <a:t> that’s great for middle and high school students is Science Online</a:t>
            </a:r>
            <a:endParaRPr lang="en-US" b="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18</a:t>
            </a:fld>
            <a:endParaRPr lang="en-US"/>
          </a:p>
        </p:txBody>
      </p:sp>
    </p:spTree>
    <p:extLst>
      <p:ext uri="{BB962C8B-B14F-4D97-AF65-F5344CB8AC3E}">
        <p14:creationId xmlns:p14="http://schemas.microsoft.com/office/powerpoint/2010/main" val="1258930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baseline="0" dirty="0"/>
              <a:t>The topic centers </a:t>
            </a:r>
            <a:r>
              <a:rPr lang="en-US" b="0" dirty="0"/>
              <a:t>are an </a:t>
            </a:r>
            <a:r>
              <a:rPr lang="en-US" b="0" dirty="0" err="1"/>
              <a:t>wasy</a:t>
            </a:r>
            <a:r>
              <a:rPr lang="en-US" b="0" dirty="0"/>
              <a:t> way to find </a:t>
            </a:r>
            <a:r>
              <a:rPr lang="en-US" b="0" baseline="0" dirty="0"/>
              <a:t>information about science and mathematics as well as links to current science in the news.</a:t>
            </a:r>
            <a:r>
              <a:rPr lang="en-US" b="0" dirty="0"/>
              <a:t>  </a:t>
            </a:r>
            <a:r>
              <a:rPr lang="en-US" b="0" baseline="0" dirty="0"/>
              <a:t> The news articles are updated frequently, so keep checking back to see what’s new.</a:t>
            </a:r>
          </a:p>
          <a:p>
            <a:endParaRPr lang="en-US" b="1"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19</a:t>
            </a:fld>
            <a:endParaRPr lang="en-US"/>
          </a:p>
        </p:txBody>
      </p:sp>
    </p:spTree>
    <p:extLst>
      <p:ext uri="{BB962C8B-B14F-4D97-AF65-F5344CB8AC3E}">
        <p14:creationId xmlns:p14="http://schemas.microsoft.com/office/powerpoint/2010/main" val="371980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strike="noStrike" dirty="0">
                <a:solidFill>
                  <a:srgbClr val="FFFFFF"/>
                </a:solidFill>
                <a:effectLst/>
                <a:latin typeface="Tahoma" panose="020B0604030504040204" pitchFamily="34" charset="0"/>
              </a:rPr>
              <a:t>Each Ohio PreK-12 student has equal access to high-quality digital resources for a successful education and future. </a:t>
            </a:r>
            <a:r>
              <a:rPr lang="en-US" sz="1200" i="0" u="none" strike="noStrike" dirty="0" err="1">
                <a:solidFill>
                  <a:srgbClr val="FFFFFF"/>
                </a:solidFill>
                <a:effectLst/>
                <a:latin typeface="Tahoma" panose="020B0604030504040204" pitchFamily="34" charset="0"/>
              </a:rPr>
              <a:t>INFOhio</a:t>
            </a:r>
            <a:r>
              <a:rPr lang="en-US" sz="1200" i="0" u="none" strike="noStrike" dirty="0">
                <a:solidFill>
                  <a:srgbClr val="FFFFFF"/>
                </a:solidFill>
                <a:effectLst/>
                <a:latin typeface="Tahoma" panose="020B0604030504040204" pitchFamily="34" charset="0"/>
              </a:rPr>
              <a:t> transforms student learning by providing equitable access to quality resources and cost-effective instructional and technical support for each student, educator, and parent in Ohio.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Find everything at </a:t>
            </a:r>
            <a:r>
              <a:rPr lang="en-US" b="1" dirty="0">
                <a:hlinkClick r:id="rId3"/>
              </a:rPr>
              <a:t>www.infohio.org</a:t>
            </a:r>
          </a:p>
          <a:p>
            <a:endParaRPr lang="en-US" b="1" baseline="0" dirty="0"/>
          </a:p>
        </p:txBody>
      </p:sp>
      <p:sp>
        <p:nvSpPr>
          <p:cNvPr id="4" name="Slide Number Placeholder 3"/>
          <p:cNvSpPr>
            <a:spLocks noGrp="1"/>
          </p:cNvSpPr>
          <p:nvPr>
            <p:ph type="sldNum" sz="quarter" idx="10"/>
          </p:nvPr>
        </p:nvSpPr>
        <p:spPr/>
        <p:txBody>
          <a:bodyPr/>
          <a:lstStyle/>
          <a:p>
            <a:fld id="{4286A1A4-B012-4152-8B51-E3097F1E4F08}" type="slidenum">
              <a:rPr lang="en-US" smtClean="0"/>
              <a:pPr/>
              <a:t>2</a:t>
            </a:fld>
            <a:endParaRPr lang="en-US"/>
          </a:p>
        </p:txBody>
      </p:sp>
    </p:spTree>
    <p:extLst>
      <p:ext uri="{BB962C8B-B14F-4D97-AF65-F5344CB8AC3E}">
        <p14:creationId xmlns:p14="http://schemas.microsoft.com/office/powerpoint/2010/main" val="3727192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There are also interactive</a:t>
            </a:r>
            <a:r>
              <a:rPr lang="en-US" b="0" baseline="0" dirty="0"/>
              <a:t> experiments with step-by-step directions, </a:t>
            </a:r>
            <a:r>
              <a:rPr lang="en-US" b="0" dirty="0"/>
              <a:t>and colorful </a:t>
            </a:r>
            <a:r>
              <a:rPr lang="en-US" b="0" baseline="0" dirty="0"/>
              <a:t>diagrams that provide an in-depth look at a topic.</a:t>
            </a:r>
            <a:r>
              <a:rPr lang="en-US" b="0" dirty="0"/>
              <a:t> </a:t>
            </a:r>
            <a:r>
              <a:rPr lang="en-US" b="0" baseline="0" dirty="0"/>
              <a:t> Under mathematics there are overviews of algebra, statistics, geometry and</a:t>
            </a:r>
            <a:r>
              <a:rPr lang="en-US" b="0" dirty="0"/>
              <a:t> other math subjects.   </a:t>
            </a:r>
            <a:r>
              <a:rPr lang="en-US" b="0" baseline="0" dirty="0"/>
              <a:t>There are even videos and animations and links to tables and data for math courses.</a:t>
            </a:r>
            <a:r>
              <a:rPr lang="en-US" b="0" dirty="0"/>
              <a:t> Try Science Online when your child needs homework support.</a:t>
            </a:r>
            <a:endParaRPr lang="en-US" b="0" baseline="0" dirty="0"/>
          </a:p>
          <a:p>
            <a:endParaRPr lang="en-US" b="1" baseline="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20</a:t>
            </a:fld>
            <a:endParaRPr lang="en-US"/>
          </a:p>
        </p:txBody>
      </p:sp>
    </p:spTree>
    <p:extLst>
      <p:ext uri="{BB962C8B-B14F-4D97-AF65-F5344CB8AC3E}">
        <p14:creationId xmlns:p14="http://schemas.microsoft.com/office/powerpoint/2010/main" val="873281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t>The Digital Video Collection or DVC is </a:t>
            </a:r>
            <a:r>
              <a:rPr lang="en-US" b="0" dirty="0" err="1"/>
              <a:t>INFOhio’s</a:t>
            </a:r>
            <a:r>
              <a:rPr lang="en-US" b="0" dirty="0"/>
              <a:t> streaming video library. It includes videos for students in all grade</a:t>
            </a:r>
            <a:r>
              <a:rPr lang="en-US" b="0" baseline="0" dirty="0"/>
              <a:t> levels that can be used in the classroom or at home.</a:t>
            </a:r>
            <a:r>
              <a:rPr lang="en-US" b="0" dirty="0"/>
              <a:t> Bill Nye videos are a popular choice no matter what age the learners in your home! Just do a search for "Bill Nye" to find those entertaining and educational videos.</a:t>
            </a:r>
          </a:p>
          <a:p>
            <a:endParaRPr lang="en-US" b="1" baseline="0" dirty="0">
              <a:cs typeface="Calibri"/>
            </a:endParaRPr>
          </a:p>
          <a:p>
            <a:endParaRPr lang="en-US" baseline="0" dirty="0"/>
          </a:p>
          <a:p>
            <a:endParaRPr lang="en-US" baseline="0" dirty="0"/>
          </a:p>
          <a:p>
            <a:endParaRPr lang="en-US" dirty="0">
              <a:cs typeface="Calibri"/>
            </a:endParaRPr>
          </a:p>
        </p:txBody>
      </p:sp>
      <p:sp>
        <p:nvSpPr>
          <p:cNvPr id="4" name="Slide Number Placeholder 3"/>
          <p:cNvSpPr>
            <a:spLocks noGrp="1"/>
          </p:cNvSpPr>
          <p:nvPr>
            <p:ph type="sldNum" sz="quarter" idx="10"/>
          </p:nvPr>
        </p:nvSpPr>
        <p:spPr/>
        <p:txBody>
          <a:bodyPr/>
          <a:lstStyle/>
          <a:p>
            <a:fld id="{6F629893-5635-4234-8DD4-DAE161A729CC}" type="slidenum">
              <a:rPr lang="en-US" smtClean="0"/>
              <a:pPr/>
              <a:t>21</a:t>
            </a:fld>
            <a:endParaRPr lang="en-US"/>
          </a:p>
        </p:txBody>
      </p:sp>
    </p:spTree>
    <p:extLst>
      <p:ext uri="{BB962C8B-B14F-4D97-AF65-F5344CB8AC3E}">
        <p14:creationId xmlns:p14="http://schemas.microsoft.com/office/powerpoint/2010/main" val="204448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err="1"/>
              <a:t>INFOHio</a:t>
            </a:r>
            <a:r>
              <a:rPr lang="en-US" b="0" dirty="0"/>
              <a:t> also has tools which support inquiry and students as creators. Book Nook allows Students</a:t>
            </a:r>
            <a:r>
              <a:rPr lang="en-US" b="0" baseline="0" dirty="0"/>
              <a:t> </a:t>
            </a:r>
            <a:r>
              <a:rPr lang="en-US" b="0" dirty="0"/>
              <a:t>to </a:t>
            </a:r>
            <a:r>
              <a:rPr lang="en-US" b="0" baseline="0" dirty="0"/>
              <a:t>create their own book trailers, like movie trailers but for books, at home or at school and send them to </a:t>
            </a:r>
            <a:r>
              <a:rPr lang="en-US" b="0" baseline="0" dirty="0" err="1"/>
              <a:t>INFOhio</a:t>
            </a:r>
            <a:r>
              <a:rPr lang="en-US" b="0" baseline="0" dirty="0"/>
              <a:t> to be included in Book Nook. It’s a great way to help students think carefully about what they’re reading, share what they’re reading with their friends, and express themselves creatively.</a:t>
            </a:r>
            <a:r>
              <a:rPr lang="en-US" b="0" dirty="0"/>
              <a:t> Your child can also search or browse to find their next read!</a:t>
            </a:r>
            <a:endParaRPr lang="en-US" b="0" baseline="0" dirty="0">
              <a:cs typeface="Calibri"/>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5C55CD09-025D-4BC3-9A45-6046433230C7}" type="slidenum">
              <a:rPr lang="en-US" smtClean="0"/>
              <a:t>22</a:t>
            </a:fld>
            <a:endParaRPr lang="en-US"/>
          </a:p>
        </p:txBody>
      </p:sp>
    </p:spTree>
    <p:extLst>
      <p:ext uri="{BB962C8B-B14F-4D97-AF65-F5344CB8AC3E}">
        <p14:creationId xmlns:p14="http://schemas.microsoft.com/office/powerpoint/2010/main" val="1626814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0" dirty="0"/>
              <a:t>Want to encourage </a:t>
            </a:r>
            <a:r>
              <a:rPr lang="en-US" b="0" dirty="0" err="1"/>
              <a:t>curiousity</a:t>
            </a:r>
            <a:r>
              <a:rPr lang="en-US" b="0" dirty="0"/>
              <a:t>? Consider </a:t>
            </a:r>
            <a:r>
              <a:rPr lang="en-US" b="0" dirty="0" err="1"/>
              <a:t>INFOhio's</a:t>
            </a:r>
            <a:r>
              <a:rPr lang="en-US" b="0" dirty="0"/>
              <a:t> tool </a:t>
            </a:r>
            <a:r>
              <a:rPr lang="en-US" b="0" dirty="0" err="1"/>
              <a:t>IWonder</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IWonder</a:t>
            </a:r>
            <a:r>
              <a:rPr lang="en-US" b="0" dirty="0"/>
              <a:t> </a:t>
            </a:r>
            <a:r>
              <a:rPr lang="en-US" b="0" baseline="0" dirty="0"/>
              <a:t>includes the “best of the best” websites handpicked for students in grades 3-9.</a:t>
            </a:r>
            <a:endParaRPr lang="en-US" b="0" dirty="0">
              <a:cs typeface="Calibri"/>
            </a:endParaRPr>
          </a:p>
          <a:p>
            <a:endParaRPr lang="en-US" b="0" dirty="0"/>
          </a:p>
          <a:p>
            <a:r>
              <a:rPr lang="en-US" b="0" dirty="0" err="1"/>
              <a:t>IWonder</a:t>
            </a:r>
            <a:r>
              <a:rPr lang="en-US" b="0" dirty="0"/>
              <a:t> is a great place</a:t>
            </a:r>
            <a:r>
              <a:rPr lang="en-US" b="0" baseline="0" dirty="0"/>
              <a:t> for kids to start when they need help with homework, a fun way to practice skills such as vocabulary or math, or</a:t>
            </a:r>
            <a:r>
              <a:rPr lang="en-US" b="0" dirty="0"/>
              <a:t> </a:t>
            </a:r>
            <a:r>
              <a:rPr lang="en-US" b="0" baseline="0" dirty="0"/>
              <a:t>to explore a topic that interests them.</a:t>
            </a:r>
            <a:r>
              <a:rPr lang="en-US" b="0" dirty="0"/>
              <a:t> </a:t>
            </a:r>
            <a:r>
              <a:rPr lang="en-US" b="0" baseline="0" dirty="0"/>
              <a:t> They can choose a question to learn more about that topic.</a:t>
            </a:r>
            <a:endParaRPr lang="en-US" b="0" baseline="0" dirty="0">
              <a:cs typeface="Calibri"/>
            </a:endParaRPr>
          </a:p>
        </p:txBody>
      </p:sp>
      <p:sp>
        <p:nvSpPr>
          <p:cNvPr id="4" name="Slide Number Placeholder 3"/>
          <p:cNvSpPr>
            <a:spLocks noGrp="1"/>
          </p:cNvSpPr>
          <p:nvPr>
            <p:ph type="sldNum" sz="quarter" idx="10"/>
          </p:nvPr>
        </p:nvSpPr>
        <p:spPr/>
        <p:txBody>
          <a:bodyPr/>
          <a:lstStyle/>
          <a:p>
            <a:fld id="{6F629893-5635-4234-8DD4-DAE161A729CC}" type="slidenum">
              <a:rPr lang="en-US" smtClean="0"/>
              <a:pPr/>
              <a:t>23</a:t>
            </a:fld>
            <a:endParaRPr lang="en-US"/>
          </a:p>
        </p:txBody>
      </p:sp>
    </p:spTree>
    <p:extLst>
      <p:ext uri="{BB962C8B-B14F-4D97-AF65-F5344CB8AC3E}">
        <p14:creationId xmlns:p14="http://schemas.microsoft.com/office/powerpoint/2010/main" val="3851554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0" dirty="0"/>
              <a:t>Next you’ll see our inquiry tool Go! Ask, Act, Achieve</a:t>
            </a:r>
            <a:endParaRPr lang="en-US" b="0" baseline="0" dirty="0">
              <a:cs typeface="Calibri"/>
            </a:endParaRPr>
          </a:p>
          <a:p>
            <a:endParaRPr lang="en-US" b="0" baseline="0" dirty="0"/>
          </a:p>
          <a:p>
            <a:r>
              <a:rPr lang="en-US" b="0" baseline="0" dirty="0"/>
              <a:t>GO! splits a big project, which can be intimidating, into smaller, manageable steps so students won’t be overwhelmed.</a:t>
            </a:r>
            <a:r>
              <a:rPr lang="en-US" b="0" dirty="0"/>
              <a:t> </a:t>
            </a:r>
          </a:p>
          <a:p>
            <a:endParaRPr lang="en-US" b="0" dirty="0">
              <a:cs typeface="Calibri"/>
            </a:endParaRPr>
          </a:p>
          <a:p>
            <a:r>
              <a:rPr lang="en-US" b="0" baseline="0" dirty="0"/>
              <a:t>There are three major sections—Ask, Act, and Achieve.</a:t>
            </a:r>
            <a:endParaRPr lang="en-US" b="0" baseline="0" dirty="0">
              <a:cs typeface="Calibri"/>
            </a:endParaRPr>
          </a:p>
          <a:p>
            <a:endParaRPr lang="en-US" b="0" baseline="0" dirty="0"/>
          </a:p>
          <a:p>
            <a:r>
              <a:rPr lang="en-US" b="0" baseline="0" dirty="0"/>
              <a:t>Then it further separates each of those sections into steps. Each step contains links to several different resources to help with that part of the inquiry or research process.</a:t>
            </a:r>
            <a:r>
              <a:rPr lang="en-US" b="0" dirty="0"/>
              <a:t> </a:t>
            </a:r>
            <a:endParaRPr lang="en-US" b="0" baseline="0" dirty="0">
              <a:cs typeface="Calibri"/>
            </a:endParaRPr>
          </a:p>
          <a:p>
            <a:endParaRPr lang="en-US" b="0" baseline="0" dirty="0"/>
          </a:p>
          <a:p>
            <a:r>
              <a:rPr lang="en-US" b="0" baseline="0" dirty="0"/>
              <a:t>The next time your child </a:t>
            </a:r>
            <a:r>
              <a:rPr lang="en-US" b="0" dirty="0"/>
              <a:t>has a research  or science fair project and is </a:t>
            </a:r>
            <a:r>
              <a:rPr lang="en-US" b="0" baseline="0" dirty="0"/>
              <a:t>having trouble finding or narrowing a topic, finding reliable research resources, or coming up with a creative way to present a topic, try GO!</a:t>
            </a:r>
            <a:endParaRPr lang="en-US" b="0" baseline="0" dirty="0">
              <a:cs typeface="Calibri"/>
            </a:endParaRPr>
          </a:p>
          <a:p>
            <a:endParaRPr lang="en-US" b="1"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24</a:t>
            </a:fld>
            <a:endParaRPr lang="en-US"/>
          </a:p>
        </p:txBody>
      </p:sp>
    </p:spTree>
    <p:extLst>
      <p:ext uri="{BB962C8B-B14F-4D97-AF65-F5344CB8AC3E}">
        <p14:creationId xmlns:p14="http://schemas.microsoft.com/office/powerpoint/2010/main" val="610088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Finally, let’s explore Research 4 Success.</a:t>
            </a:r>
            <a:endParaRPr lang="en-US" b="0" baseline="0" dirty="0">
              <a:cs typeface="Calibri"/>
            </a:endParaRPr>
          </a:p>
          <a:p>
            <a:endParaRPr lang="en-US" b="0" dirty="0"/>
          </a:p>
          <a:p>
            <a:r>
              <a:rPr lang="en-US" b="0" dirty="0"/>
              <a:t>Research 4 Success is a tool for </a:t>
            </a:r>
            <a:r>
              <a:rPr lang="en-US" b="0" baseline="0" dirty="0"/>
              <a:t>high school or college credit plus students.</a:t>
            </a:r>
            <a:r>
              <a:rPr lang="en-US" sz="1200" b="0" i="0" kern="1200" dirty="0">
                <a:solidFill>
                  <a:schemeClr val="tx1"/>
                </a:solidFill>
                <a:effectLst/>
                <a:latin typeface="+mn-lt"/>
                <a:ea typeface="+mn-ea"/>
                <a:cs typeface="+mn-cs"/>
              </a:rPr>
              <a:t> Teachers use R4S to</a:t>
            </a:r>
            <a:r>
              <a:rPr lang="en-US" sz="1200" b="0" i="0" kern="1200" baseline="0" dirty="0">
                <a:solidFill>
                  <a:schemeClr val="tx1"/>
                </a:solidFill>
                <a:effectLst/>
                <a:latin typeface="+mn-lt"/>
                <a:ea typeface="+mn-ea"/>
                <a:cs typeface="+mn-cs"/>
              </a:rPr>
              <a:t> help students learn how to do rigorous research. </a:t>
            </a:r>
            <a:r>
              <a:rPr lang="en-US" b="0" dirty="0"/>
              <a:t>This tool is perfect for College Credit Plus students and those who are moving on to college after graduation.</a:t>
            </a:r>
            <a:endParaRPr lang="en-US" b="0" baseline="0" dirty="0"/>
          </a:p>
          <a:p>
            <a:endParaRPr lang="en-US" baseline="0"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25</a:t>
            </a:fld>
            <a:endParaRPr lang="en-US"/>
          </a:p>
        </p:txBody>
      </p:sp>
    </p:spTree>
    <p:extLst>
      <p:ext uri="{BB962C8B-B14F-4D97-AF65-F5344CB8AC3E}">
        <p14:creationId xmlns:p14="http://schemas.microsoft.com/office/powerpoint/2010/main" val="3468515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baseline="0" dirty="0"/>
              <a:t>In the old days</a:t>
            </a:r>
            <a:r>
              <a:rPr lang="en-US" b="0" dirty="0"/>
              <a:t>, students</a:t>
            </a:r>
            <a:r>
              <a:rPr lang="en-US" b="0" baseline="0" dirty="0"/>
              <a:t> had to search each </a:t>
            </a:r>
            <a:r>
              <a:rPr lang="en-US" b="0" baseline="0" dirty="0" err="1"/>
              <a:t>INFOhio</a:t>
            </a:r>
            <a:r>
              <a:rPr lang="en-US" b="0" baseline="0" dirty="0"/>
              <a:t> resource one by one—more than two dozen of them—to find information.</a:t>
            </a:r>
            <a:r>
              <a:rPr lang="en-US" b="0" dirty="0"/>
              <a:t> </a:t>
            </a:r>
            <a:endParaRPr lang="en-US" b="0" baseline="0" dirty="0"/>
          </a:p>
          <a:p>
            <a:endParaRPr lang="en-US" b="0" baseline="0" dirty="0"/>
          </a:p>
          <a:p>
            <a:r>
              <a:rPr lang="en-US" b="0" baseline="0" dirty="0"/>
              <a:t>Then </a:t>
            </a:r>
            <a:r>
              <a:rPr lang="en-US" b="0" baseline="0" dirty="0" err="1"/>
              <a:t>ISearch</a:t>
            </a:r>
            <a:r>
              <a:rPr lang="en-US" b="0" baseline="0" dirty="0"/>
              <a:t> was released. </a:t>
            </a:r>
            <a:r>
              <a:rPr lang="en-US" sz="1800" b="0" dirty="0">
                <a:latin typeface="Segoe UI" panose="020B0502040204020203" pitchFamily="34" charset="0"/>
              </a:rPr>
              <a:t>Many Ohio schools use </a:t>
            </a:r>
            <a:r>
              <a:rPr lang="en-US" sz="1800" b="0" dirty="0" err="1">
                <a:latin typeface="Segoe UI" panose="020B0502040204020203" pitchFamily="34" charset="0"/>
              </a:rPr>
              <a:t>INFOhio's</a:t>
            </a:r>
            <a:r>
              <a:rPr lang="en-US" sz="1800" b="0" dirty="0">
                <a:latin typeface="Segoe UI" panose="020B0502040204020203" pitchFamily="34" charset="0"/>
              </a:rPr>
              <a:t> library automation software to catalog books in their school library including eBooks. </a:t>
            </a:r>
            <a:r>
              <a:rPr lang="en-US" sz="1800" b="0" dirty="0" err="1">
                <a:latin typeface="Segoe UI" panose="020B0502040204020203" pitchFamily="34" charset="0"/>
              </a:rPr>
              <a:t>ISearch</a:t>
            </a:r>
            <a:r>
              <a:rPr lang="en-US" sz="1800" b="0" dirty="0">
                <a:latin typeface="Segoe UI" panose="020B0502040204020203" pitchFamily="34" charset="0"/>
              </a:rPr>
              <a:t> allows you to search this content when you are logged in using your district username and password. You can find these titles under the My Library tab.</a:t>
            </a:r>
          </a:p>
          <a:p>
            <a:endParaRPr lang="en-US" b="0" baseline="0" dirty="0"/>
          </a:p>
          <a:p>
            <a:r>
              <a:rPr lang="en-US" b="0" baseline="0" dirty="0"/>
              <a:t>It also allows students (and teachers and parents) to search almost all </a:t>
            </a:r>
            <a:r>
              <a:rPr lang="en-US" b="0" baseline="0" dirty="0" err="1"/>
              <a:t>INFOhio</a:t>
            </a:r>
            <a:r>
              <a:rPr lang="en-US" b="0" baseline="0" dirty="0"/>
              <a:t> resources at one time using a Google like search. With one search, students can now find encyclopedia articles, magazine and journal articles, primary sources, educational videos, and eBooks.   </a:t>
            </a:r>
          </a:p>
        </p:txBody>
      </p:sp>
      <p:sp>
        <p:nvSpPr>
          <p:cNvPr id="4" name="Slide Number Placeholder 3"/>
          <p:cNvSpPr>
            <a:spLocks noGrp="1"/>
          </p:cNvSpPr>
          <p:nvPr>
            <p:ph type="sldNum" sz="quarter" idx="10"/>
          </p:nvPr>
        </p:nvSpPr>
        <p:spPr/>
        <p:txBody>
          <a:bodyPr/>
          <a:lstStyle/>
          <a:p>
            <a:fld id="{6F629893-5635-4234-8DD4-DAE161A729C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ISearch</a:t>
            </a:r>
            <a:r>
              <a:rPr lang="en-US" sz="1200" b="0" i="0" kern="1200" dirty="0">
                <a:solidFill>
                  <a:schemeClr val="tx1"/>
                </a:solidFill>
                <a:effectLst/>
                <a:latin typeface="+mn-lt"/>
                <a:ea typeface="+mn-ea"/>
                <a:cs typeface="+mn-cs"/>
              </a:rPr>
              <a:t> is a search tool that helps students be</a:t>
            </a:r>
            <a:r>
              <a:rPr lang="en-US" sz="1200" b="0" i="0" kern="1200" baseline="0" dirty="0">
                <a:solidFill>
                  <a:schemeClr val="tx1"/>
                </a:solidFill>
                <a:effectLst/>
                <a:latin typeface="+mn-lt"/>
                <a:ea typeface="+mn-ea"/>
                <a:cs typeface="+mn-cs"/>
              </a:rPr>
              <a:t> college and career ready because it’s a search tool </a:t>
            </a:r>
            <a:r>
              <a:rPr lang="en-US" sz="1200" b="0" i="0" kern="1200" dirty="0">
                <a:solidFill>
                  <a:schemeClr val="tx1"/>
                </a:solidFill>
                <a:effectLst/>
                <a:latin typeface="+mn-lt"/>
                <a:ea typeface="+mn-ea"/>
                <a:cs typeface="+mn-cs"/>
              </a:rPr>
              <a:t>like those used in most colleges and public libraries in Ohio. Teachers and students can use the tabs at the top of the </a:t>
            </a:r>
            <a:r>
              <a:rPr lang="en-US" sz="1200" b="0" i="0" kern="1200" dirty="0" err="1">
                <a:solidFill>
                  <a:schemeClr val="tx1"/>
                </a:solidFill>
                <a:effectLst/>
                <a:latin typeface="+mn-lt"/>
                <a:ea typeface="+mn-ea"/>
                <a:cs typeface="+mn-cs"/>
              </a:rPr>
              <a:t>ISearch</a:t>
            </a:r>
            <a:r>
              <a:rPr lang="en-US" sz="1200" b="0" i="0" kern="1200" dirty="0">
                <a:solidFill>
                  <a:schemeClr val="tx1"/>
                </a:solidFill>
                <a:effectLst/>
                <a:latin typeface="+mn-lt"/>
                <a:ea typeface="+mn-ea"/>
                <a:cs typeface="+mn-cs"/>
              </a:rPr>
              <a:t> results screens to find the right resource at the right level for them.</a:t>
            </a:r>
          </a:p>
        </p:txBody>
      </p:sp>
      <p:sp>
        <p:nvSpPr>
          <p:cNvPr id="4" name="Slide Number Placeholder 3"/>
          <p:cNvSpPr>
            <a:spLocks noGrp="1"/>
          </p:cNvSpPr>
          <p:nvPr>
            <p:ph type="sldNum" sz="quarter" idx="10"/>
          </p:nvPr>
        </p:nvSpPr>
        <p:spPr/>
        <p:txBody>
          <a:bodyPr/>
          <a:lstStyle/>
          <a:p>
            <a:fld id="{5C55CD09-025D-4BC3-9A45-6046433230C7}" type="slidenum">
              <a:rPr lang="en-US" smtClean="0"/>
              <a:t>27</a:t>
            </a:fld>
            <a:endParaRPr lang="en-US"/>
          </a:p>
        </p:txBody>
      </p:sp>
    </p:spTree>
    <p:extLst>
      <p:ext uri="{BB962C8B-B14F-4D97-AF65-F5344CB8AC3E}">
        <p14:creationId xmlns:p14="http://schemas.microsoft.com/office/powerpoint/2010/main" val="2529178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baseline="0" dirty="0"/>
              <a:t>As you can see, </a:t>
            </a:r>
            <a:r>
              <a:rPr lang="en-US" b="0" baseline="0" dirty="0" err="1"/>
              <a:t>INFOhio</a:t>
            </a:r>
            <a:r>
              <a:rPr lang="en-US" b="0" baseline="0" dirty="0"/>
              <a:t> has a wealth of resources that can help your children with their schoolwork or just to learn more about their favorite topics.    Our vision is:    Each Ohio PreK-12 student has equal access to high-quality digital resources for a successful education and future.</a:t>
            </a:r>
          </a:p>
          <a:p>
            <a:endParaRPr lang="en-US" b="1" baseline="0" dirty="0"/>
          </a:p>
          <a:p>
            <a:endParaRPr lang="en-US" b="1" baseline="0" dirty="0">
              <a:cs typeface="Calibri"/>
            </a:endParaRPr>
          </a:p>
        </p:txBody>
      </p:sp>
      <p:sp>
        <p:nvSpPr>
          <p:cNvPr id="4" name="Slide Number Placeholder 3"/>
          <p:cNvSpPr>
            <a:spLocks noGrp="1"/>
          </p:cNvSpPr>
          <p:nvPr>
            <p:ph type="sldNum" sz="quarter" idx="10"/>
          </p:nvPr>
        </p:nvSpPr>
        <p:spPr/>
        <p:txBody>
          <a:bodyPr/>
          <a:lstStyle/>
          <a:p>
            <a:pPr>
              <a:defRPr/>
            </a:pPr>
            <a:fld id="{21F29EFD-2B5A-4716-AD42-5522AB6ECC98}" type="slidenum">
              <a:rPr lang="en-US" smtClean="0"/>
              <a:pPr>
                <a:defRPr/>
              </a:pPr>
              <a:t>28</a:t>
            </a:fld>
            <a:endParaRPr lang="en-US"/>
          </a:p>
        </p:txBody>
      </p:sp>
    </p:spTree>
    <p:extLst>
      <p:ext uri="{BB962C8B-B14F-4D97-AF65-F5344CB8AC3E}">
        <p14:creationId xmlns:p14="http://schemas.microsoft.com/office/powerpoint/2010/main" val="403096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t>When your children are at </a:t>
            </a:r>
            <a:r>
              <a:rPr lang="en-US" b="0" baseline="0" dirty="0"/>
              <a:t>school, they are automatically logged in to use </a:t>
            </a:r>
            <a:r>
              <a:rPr lang="en-US" b="0" baseline="0" dirty="0" err="1"/>
              <a:t>INFOhio</a:t>
            </a:r>
            <a:r>
              <a:rPr lang="en-US" b="0" baseline="0" dirty="0"/>
              <a:t>. In the upper corner they’ll see their school or district name.</a:t>
            </a:r>
          </a:p>
          <a:p>
            <a:endParaRPr lang="en-US" b="1" baseline="0" dirty="0"/>
          </a:p>
        </p:txBody>
      </p:sp>
      <p:sp>
        <p:nvSpPr>
          <p:cNvPr id="4" name="Slide Number Placeholder 3"/>
          <p:cNvSpPr>
            <a:spLocks noGrp="1"/>
          </p:cNvSpPr>
          <p:nvPr>
            <p:ph type="sldNum" sz="quarter" idx="10"/>
          </p:nvPr>
        </p:nvSpPr>
        <p:spPr/>
        <p:txBody>
          <a:bodyPr/>
          <a:lstStyle/>
          <a:p>
            <a:fld id="{4286A1A4-B012-4152-8B51-E3097F1E4F0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spcBef>
                <a:spcPts val="0"/>
              </a:spcBef>
              <a:spcAft>
                <a:spcPts val="0"/>
              </a:spcAft>
            </a:pPr>
            <a:r>
              <a:rPr lang="en-US" sz="1800" b="0" i="0" u="none" strike="noStrike">
                <a:solidFill>
                  <a:srgbClr val="000000"/>
                </a:solidFill>
                <a:effectLst/>
                <a:latin typeface="Arial" panose="020B0604020202020204" pitchFamily="34" charset="0"/>
              </a:rPr>
              <a:t> </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To keep our digital content for Ohio residents only, we use layers of authentication that will log most users in automatically. </a:t>
            </a:r>
            <a:endParaRPr lang="en-US" b="0">
              <a:effectLst/>
            </a:endParaRPr>
          </a:p>
          <a:p>
            <a:endParaRPr lang="en-US" b="0"/>
          </a:p>
          <a:p>
            <a:r>
              <a:rPr lang="en-US" b="0"/>
              <a:t>Most districts and many private school systems have their own username and password that’s easy for the students to remember</a:t>
            </a:r>
            <a:r>
              <a:rPr lang="en-US" b="0" baseline="0"/>
              <a:t> and use when they are at home. You can click at the top on Switch login, and use the Find Password button to log in as your child’s school or district</a:t>
            </a:r>
            <a:r>
              <a:rPr lang="en-US" b="1" baseline="0"/>
              <a:t>. </a:t>
            </a:r>
            <a:endParaRPr lang="en-US" b="1"/>
          </a:p>
          <a:p>
            <a:endParaRPr lang="en-US" b="1" baseline="0"/>
          </a:p>
        </p:txBody>
      </p:sp>
      <p:sp>
        <p:nvSpPr>
          <p:cNvPr id="4" name="Slide Number Placeholder 3"/>
          <p:cNvSpPr>
            <a:spLocks noGrp="1"/>
          </p:cNvSpPr>
          <p:nvPr>
            <p:ph type="sldNum" sz="quarter" idx="10"/>
          </p:nvPr>
        </p:nvSpPr>
        <p:spPr/>
        <p:txBody>
          <a:bodyPr/>
          <a:lstStyle/>
          <a:p>
            <a:fld id="{4286A1A4-B012-4152-8B51-E3097F1E4F0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0" baseline="0" dirty="0"/>
              <a:t>Resources are organized by grade levels.</a:t>
            </a:r>
            <a:r>
              <a:rPr lang="en-US" b="0" dirty="0"/>
              <a:t> </a:t>
            </a:r>
            <a:r>
              <a:rPr lang="en-US" b="0" baseline="0" dirty="0"/>
              <a:t> Choose the level that is right for your child. </a:t>
            </a:r>
            <a:r>
              <a:rPr lang="en-US" b="0" dirty="0"/>
              <a:t>You can also access the Parent Tools page from this menu. Let’s take a look at the Parent Tools page.</a:t>
            </a:r>
            <a:endParaRPr lang="en-US" b="0" dirty="0">
              <a:cs typeface="Calibri"/>
            </a:endParaRPr>
          </a:p>
        </p:txBody>
      </p:sp>
      <p:sp>
        <p:nvSpPr>
          <p:cNvPr id="4" name="Slide Number Placeholder 3"/>
          <p:cNvSpPr>
            <a:spLocks noGrp="1"/>
          </p:cNvSpPr>
          <p:nvPr>
            <p:ph type="sldNum" sz="quarter" idx="10"/>
          </p:nvPr>
        </p:nvSpPr>
        <p:spPr/>
        <p:txBody>
          <a:bodyPr/>
          <a:lstStyle/>
          <a:p>
            <a:fld id="{6F629893-5635-4234-8DD4-DAE161A729C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need additional help with logging into </a:t>
            </a:r>
            <a:r>
              <a:rPr lang="en-US" b="0" dirty="0" err="1"/>
              <a:t>INFOhio</a:t>
            </a:r>
            <a:r>
              <a:rPr lang="en-US" b="0" dirty="0"/>
              <a:t>, there is a link to a short video tutorial. It will show you the steps to making sure you are correctly logged in to </a:t>
            </a:r>
            <a:r>
              <a:rPr lang="en-US" b="0" dirty="0" err="1"/>
              <a:t>INFOhio</a:t>
            </a:r>
            <a:r>
              <a:rPr lang="en-US" b="0" dirty="0"/>
              <a:t>.</a:t>
            </a:r>
            <a:endParaRPr lang="en-US" b="0" dirty="0">
              <a:cs typeface="Calibri"/>
            </a:endParaRPr>
          </a:p>
          <a:p>
            <a:endParaRPr lang="en-US"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6</a:t>
            </a:fld>
            <a:endParaRPr lang="en-US"/>
          </a:p>
        </p:txBody>
      </p:sp>
    </p:spTree>
    <p:extLst>
      <p:ext uri="{BB962C8B-B14F-4D97-AF65-F5344CB8AC3E}">
        <p14:creationId xmlns:p14="http://schemas.microsoft.com/office/powerpoint/2010/main" val="3318169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page also provides more information on the resources and services from </a:t>
            </a:r>
            <a:r>
              <a:rPr lang="en-US" b="0" dirty="0" err="1"/>
              <a:t>INFOhio</a:t>
            </a:r>
            <a:r>
              <a:rPr lang="en-US" b="0" dirty="0"/>
              <a:t>.  Find the answers to common questions and links to helpful webpages and resources. For more information about supporting your child with reading choose “</a:t>
            </a:r>
            <a:r>
              <a:rPr lang="en-US" sz="1200" b="0" i="0" kern="1200" dirty="0">
                <a:solidFill>
                  <a:schemeClr val="tx1"/>
                </a:solidFill>
                <a:effectLst/>
                <a:latin typeface="+mn-lt"/>
                <a:ea typeface="+mn-ea"/>
                <a:cs typeface="+mn-cs"/>
              </a:rPr>
              <a:t>How can I help my child learn to read?” </a:t>
            </a:r>
            <a:endParaRPr lang="en-US" b="0" dirty="0">
              <a:cs typeface="Calibri"/>
            </a:endParaRPr>
          </a:p>
          <a:p>
            <a:endParaRPr lang="en-US" dirty="0"/>
          </a:p>
        </p:txBody>
      </p:sp>
      <p:sp>
        <p:nvSpPr>
          <p:cNvPr id="4" name="Slide Number Placeholder 3"/>
          <p:cNvSpPr>
            <a:spLocks noGrp="1"/>
          </p:cNvSpPr>
          <p:nvPr>
            <p:ph type="sldNum" sz="quarter" idx="10"/>
          </p:nvPr>
        </p:nvSpPr>
        <p:spPr/>
        <p:txBody>
          <a:bodyPr/>
          <a:lstStyle/>
          <a:p>
            <a:fld id="{6F629893-5635-4234-8DD4-DAE161A729CC}" type="slidenum">
              <a:rPr lang="en-US" smtClean="0"/>
              <a:pPr/>
              <a:t>7</a:t>
            </a:fld>
            <a:endParaRPr lang="en-US"/>
          </a:p>
        </p:txBody>
      </p:sp>
    </p:spTree>
    <p:extLst>
      <p:ext uri="{BB962C8B-B14F-4D97-AF65-F5344CB8AC3E}">
        <p14:creationId xmlns:p14="http://schemas.microsoft.com/office/powerpoint/2010/main" val="139401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baseline="0" dirty="0"/>
              <a:t>From there you will find a link to our Beginning Readers page.</a:t>
            </a:r>
          </a:p>
          <a:p>
            <a:r>
              <a:rPr lang="en-US" b="0" baseline="0" dirty="0"/>
              <a:t>There you’ll find flyers and videos with great ideas for working reading practice into everyday activities, as well as engaging and interactive resources.</a:t>
            </a:r>
            <a:endParaRPr lang="en-US" b="0" dirty="0">
              <a:cs typeface="Calibri"/>
            </a:endParaRPr>
          </a:p>
        </p:txBody>
      </p:sp>
      <p:sp>
        <p:nvSpPr>
          <p:cNvPr id="4" name="Slide Number Placeholder 3"/>
          <p:cNvSpPr>
            <a:spLocks noGrp="1"/>
          </p:cNvSpPr>
          <p:nvPr>
            <p:ph type="sldNum" sz="quarter" idx="10"/>
          </p:nvPr>
        </p:nvSpPr>
        <p:spPr/>
        <p:txBody>
          <a:bodyPr/>
          <a:lstStyle/>
          <a:p>
            <a:fld id="{6F629893-5635-4234-8DD4-DAE161A729CC}" type="slidenum">
              <a:rPr lang="en-US" smtClean="0"/>
              <a:pPr/>
              <a:t>8</a:t>
            </a:fld>
            <a:endParaRPr lang="en-US"/>
          </a:p>
        </p:txBody>
      </p:sp>
    </p:spTree>
    <p:extLst>
      <p:ext uri="{BB962C8B-B14F-4D97-AF65-F5344CB8AC3E}">
        <p14:creationId xmlns:p14="http://schemas.microsoft.com/office/powerpoint/2010/main" val="841444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baseline="0" dirty="0"/>
              <a:t>One of the resources are t</a:t>
            </a:r>
            <a:r>
              <a:rPr lang="en-US" b="0" dirty="0"/>
              <a:t>hese</a:t>
            </a:r>
            <a:r>
              <a:rPr lang="en-US" b="0" baseline="0" dirty="0"/>
              <a:t> Reading ‘Round the Clock videos and flyers. </a:t>
            </a:r>
            <a:r>
              <a:rPr lang="en-US" b="0" baseline="0" dirty="0" err="1"/>
              <a:t>INFOhio</a:t>
            </a:r>
            <a:r>
              <a:rPr lang="en-US" b="0" baseline="0" dirty="0"/>
              <a:t> created these in partnership with the State Library of Ohio, Ohio Educational Library Media Association, and the Ohio PTA.</a:t>
            </a:r>
            <a:r>
              <a:rPr lang="en-US" b="0" dirty="0"/>
              <a:t> </a:t>
            </a:r>
            <a:endParaRPr lang="en-US" b="0" baseline="0" dirty="0"/>
          </a:p>
          <a:p>
            <a:endParaRPr lang="en-US" b="0" baseline="0" dirty="0"/>
          </a:p>
          <a:p>
            <a:r>
              <a:rPr lang="en-US" b="0" baseline="0" dirty="0"/>
              <a:t>First came a series of flyers for PreK-3 families. The flyers are available in English and Spanish. </a:t>
            </a:r>
            <a:r>
              <a:rPr lang="en-US" b="0" dirty="0"/>
              <a:t>There is</a:t>
            </a:r>
            <a:r>
              <a:rPr lang="en-US" b="0" baseline="0" dirty="0"/>
              <a:t> one flyer for each grade level, PreK through 3. Each gives many ideas for working reading practice into your daily lives.</a:t>
            </a:r>
            <a:endParaRPr lang="en-US" b="0" baseline="0" dirty="0">
              <a:cs typeface="Calibri"/>
            </a:endParaRPr>
          </a:p>
          <a:p>
            <a:endParaRPr lang="en-US" b="0" baseline="0" dirty="0"/>
          </a:p>
          <a:p>
            <a:r>
              <a:rPr lang="en-US" b="0" baseline="0" dirty="0"/>
              <a:t>Then the partners followed up with a series of videos. This scene is from Reading on the Go! The other two are Reading for a Purpose Reading on the Screen</a:t>
            </a:r>
            <a:r>
              <a:rPr lang="en-US" b="0" dirty="0"/>
              <a:t>.</a:t>
            </a:r>
            <a:r>
              <a:rPr lang="en-US" b="0" baseline="0" dirty="0"/>
              <a:t> They are short, less than five minutes each. And the Reading on the Screen video gives some helpful tips for using devices </a:t>
            </a:r>
            <a:r>
              <a:rPr lang="en-US" b="0" dirty="0"/>
              <a:t>for education and not just entertainment. </a:t>
            </a:r>
            <a:endParaRPr lang="en-US" b="0" baseline="0" dirty="0">
              <a:cs typeface="Calibri"/>
            </a:endParaRPr>
          </a:p>
        </p:txBody>
      </p:sp>
      <p:sp>
        <p:nvSpPr>
          <p:cNvPr id="4" name="Slide Number Placeholder 3"/>
          <p:cNvSpPr>
            <a:spLocks noGrp="1"/>
          </p:cNvSpPr>
          <p:nvPr>
            <p:ph type="sldNum" sz="quarter" idx="10"/>
          </p:nvPr>
        </p:nvSpPr>
        <p:spPr/>
        <p:txBody>
          <a:bodyPr/>
          <a:lstStyle/>
          <a:p>
            <a:fld id="{8A894E34-3DF8-48A6-8ABD-5D92CEA4B1C5}" type="slidenum">
              <a:rPr lang="en-US" smtClean="0"/>
              <a:t>9</a:t>
            </a:fld>
            <a:endParaRPr lang="en-US"/>
          </a:p>
        </p:txBody>
      </p:sp>
    </p:spTree>
    <p:extLst>
      <p:ext uri="{BB962C8B-B14F-4D97-AF65-F5344CB8AC3E}">
        <p14:creationId xmlns:p14="http://schemas.microsoft.com/office/powerpoint/2010/main" val="111623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BDEC56-871A-46D4-89A7-64C2266504FB}"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BDEC56-871A-46D4-89A7-64C2266504FB}"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BDEC56-871A-46D4-89A7-64C2266504FB}"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93670A-94C8-4734-BF25-2370F0D08E40}"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AE210-F47B-42F7-A60F-7B974B3E009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13018-9883-3E45-B967-0441EBA587CD}"/>
              </a:ext>
            </a:extLst>
          </p:cNvPr>
          <p:cNvSpPr>
            <a:spLocks noGrp="1"/>
          </p:cNvSpPr>
          <p:nvPr>
            <p:ph type="dt" sz="half" idx="10"/>
          </p:nvPr>
        </p:nvSpPr>
        <p:spPr/>
        <p:txBody>
          <a:bodyPr/>
          <a:lstStyle/>
          <a:p>
            <a:fld id="{43054432-2FE3-8248-AFBD-CF7B29905DBF}" type="datetimeFigureOut">
              <a:rPr lang="en-US" smtClean="0"/>
              <a:t>8/23/2021</a:t>
            </a:fld>
            <a:endParaRPr lang="en-US"/>
          </a:p>
        </p:txBody>
      </p:sp>
      <p:sp>
        <p:nvSpPr>
          <p:cNvPr id="3" name="Footer Placeholder 2">
            <a:extLst>
              <a:ext uri="{FF2B5EF4-FFF2-40B4-BE49-F238E27FC236}">
                <a16:creationId xmlns:a16="http://schemas.microsoft.com/office/drawing/2014/main" id="{E18CDB9B-122E-2249-A2E7-7DD3B8B8D3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91FC87-16DB-8B4F-B17B-81EFA56ECFB8}"/>
              </a:ext>
            </a:extLst>
          </p:cNvPr>
          <p:cNvSpPr>
            <a:spLocks noGrp="1"/>
          </p:cNvSpPr>
          <p:nvPr>
            <p:ph type="sldNum" sz="quarter" idx="12"/>
          </p:nvPr>
        </p:nvSpPr>
        <p:spPr/>
        <p:txBody>
          <a:bodyPr/>
          <a:lstStyle/>
          <a:p>
            <a:fld id="{B387D8DF-DD26-B04F-807D-6CFD4449880C}" type="slidenum">
              <a:rPr lang="en-US" smtClean="0"/>
              <a:t>‹#›</a:t>
            </a:fld>
            <a:endParaRPr lang="en-US"/>
          </a:p>
        </p:txBody>
      </p:sp>
    </p:spTree>
    <p:extLst>
      <p:ext uri="{BB962C8B-B14F-4D97-AF65-F5344CB8AC3E}">
        <p14:creationId xmlns:p14="http://schemas.microsoft.com/office/powerpoint/2010/main" val="70014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BDEC56-871A-46D4-89A7-64C2266504FB}"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DEC56-871A-46D4-89A7-64C2266504FB}"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BDEC56-871A-46D4-89A7-64C2266504FB}"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BDEC56-871A-46D4-89A7-64C2266504FB}" type="datetimeFigureOut">
              <a:rPr lang="en-US" smtClean="0"/>
              <a:pPr/>
              <a:t>8/23/2021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BDEC56-871A-46D4-89A7-64C2266504FB}" type="datetimeFigureOut">
              <a:rPr lang="en-US" smtClean="0"/>
              <a:pPr/>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DEC56-871A-46D4-89A7-64C2266504FB}" type="datetimeFigureOut">
              <a:rPr lang="en-US" smtClean="0"/>
              <a:pPr/>
              <a:t>8/23/2021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DEC56-871A-46D4-89A7-64C2266504FB}"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BDEC56-871A-46D4-89A7-64C2266504FB}"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8F67-C915-4F98-A9BE-AACA7C3CEAD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DEC56-871A-46D4-89A7-64C2266504FB}" type="datetimeFigureOut">
              <a:rPr lang="en-US" smtClean="0"/>
              <a:pPr/>
              <a:t>8/23/2021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A8F67-C915-4F98-A9BE-AACA7C3CEAD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accent1"/>
          </a:solidFill>
          <a:latin typeface="Rockwell" pitchFamily="18" charset="0"/>
          <a:ea typeface="+mj-ea"/>
          <a:cs typeface="+mj-cs"/>
        </a:defRPr>
      </a:lvl1pPr>
    </p:titleStyle>
    <p:bodyStyle>
      <a:lvl1pPr marL="342900" indent="-342900" algn="l" defTabSz="914400" rtl="0" eaLnBrk="1" latinLnBrk="0" hangingPunct="1">
        <a:spcBef>
          <a:spcPct val="20000"/>
        </a:spcBef>
        <a:buFontTx/>
        <a:buBlip>
          <a:blip r:embed="rId14"/>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33A6D-ED69-1B47-A975-2014B638C6B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FD5C3-4A20-BF40-A25B-AC2592F084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DA17-9E87-E84E-A654-95B2A0EF9F1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54432-2FE3-8248-AFBD-CF7B29905DBF}" type="datetimeFigureOut">
              <a:rPr lang="en-US" smtClean="0"/>
              <a:t>8/23/2021</a:t>
            </a:fld>
            <a:endParaRPr lang="en-US"/>
          </a:p>
        </p:txBody>
      </p:sp>
      <p:sp>
        <p:nvSpPr>
          <p:cNvPr id="5" name="Footer Placeholder 4">
            <a:extLst>
              <a:ext uri="{FF2B5EF4-FFF2-40B4-BE49-F238E27FC236}">
                <a16:creationId xmlns:a16="http://schemas.microsoft.com/office/drawing/2014/main" id="{7157DC3C-4389-2647-AC87-9E94093924D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90DA86-FECB-D44E-AF6E-2CCE548D602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7D8DF-DD26-B04F-807D-6CFD4449880C}" type="slidenum">
              <a:rPr lang="en-US" smtClean="0"/>
              <a:t>‹#›</a:t>
            </a:fld>
            <a:endParaRPr lang="en-US"/>
          </a:p>
        </p:txBody>
      </p:sp>
    </p:spTree>
    <p:extLst>
      <p:ext uri="{BB962C8B-B14F-4D97-AF65-F5344CB8AC3E}">
        <p14:creationId xmlns:p14="http://schemas.microsoft.com/office/powerpoint/2010/main" val="157466347"/>
      </p:ext>
    </p:extLst>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149151138"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Box 424">
            <a:extLst>
              <a:ext uri="{FF2B5EF4-FFF2-40B4-BE49-F238E27FC236}">
                <a16:creationId xmlns:a16="http://schemas.microsoft.com/office/drawing/2014/main" id="{53A01808-995E-D34C-8F49-D8C776A038AC}"/>
              </a:ext>
            </a:extLst>
          </p:cNvPr>
          <p:cNvSpPr txBox="1"/>
          <p:nvPr/>
        </p:nvSpPr>
        <p:spPr>
          <a:xfrm flipH="1">
            <a:off x="2574094" y="1350822"/>
            <a:ext cx="7043804" cy="400110"/>
          </a:xfrm>
          <a:prstGeom prst="rect">
            <a:avLst/>
          </a:prstGeom>
          <a:noFill/>
        </p:spPr>
        <p:txBody>
          <a:bodyPr wrap="square" rtlCol="0">
            <a:spAutoFit/>
          </a:bodyPr>
          <a:lstStyle/>
          <a:p>
            <a:pPr algn="ctr"/>
            <a:r>
              <a:rPr lang="en-US" sz="2000">
                <a:latin typeface="Tahoma" panose="020B0604030504040204" pitchFamily="34" charset="0"/>
                <a:ea typeface="Tahoma" panose="020B0604030504040204" pitchFamily="34" charset="0"/>
                <a:cs typeface="Tahoma" panose="020B0604030504040204" pitchFamily="34" charset="0"/>
              </a:rPr>
              <a:t>Transforming Instruction ● Impacting Learning</a:t>
            </a:r>
          </a:p>
        </p:txBody>
      </p:sp>
      <p:sp>
        <p:nvSpPr>
          <p:cNvPr id="374" name="TextBox 373">
            <a:extLst>
              <a:ext uri="{FF2B5EF4-FFF2-40B4-BE49-F238E27FC236}">
                <a16:creationId xmlns:a16="http://schemas.microsoft.com/office/drawing/2014/main" id="{CE5F3CB3-14C3-C942-A0FA-D589BDDB32DE}"/>
              </a:ext>
            </a:extLst>
          </p:cNvPr>
          <p:cNvSpPr txBox="1"/>
          <p:nvPr/>
        </p:nvSpPr>
        <p:spPr>
          <a:xfrm flipH="1">
            <a:off x="7008386" y="2967899"/>
            <a:ext cx="3331731" cy="1446550"/>
          </a:xfrm>
          <a:prstGeom prst="rect">
            <a:avLst/>
          </a:prstGeom>
          <a:noFill/>
        </p:spPr>
        <p:txBody>
          <a:bodyPr wrap="square" rtlCol="0">
            <a:spAutoFit/>
          </a:bodyPr>
          <a:lstStyle/>
          <a:p>
            <a:pPr algn="ctr"/>
            <a:r>
              <a:rPr lang="en-US" sz="4400">
                <a:latin typeface="Tahoma" panose="020B0604030504040204" pitchFamily="34" charset="0"/>
                <a:ea typeface="Tahoma" panose="020B0604030504040204" pitchFamily="34" charset="0"/>
                <a:cs typeface="Tahoma" panose="020B0604030504040204" pitchFamily="34" charset="0"/>
              </a:rPr>
              <a:t>What is </a:t>
            </a:r>
            <a:r>
              <a:rPr lang="en-US" sz="4400" err="1">
                <a:latin typeface="Tahoma" panose="020B0604030504040204" pitchFamily="34" charset="0"/>
                <a:ea typeface="Tahoma" panose="020B0604030504040204" pitchFamily="34" charset="0"/>
                <a:cs typeface="Tahoma" panose="020B0604030504040204" pitchFamily="34" charset="0"/>
              </a:rPr>
              <a:t>INFOhio</a:t>
            </a:r>
            <a:r>
              <a:rPr lang="en-US" sz="4400">
                <a:latin typeface="Tahoma" panose="020B0604030504040204" pitchFamily="34" charset="0"/>
                <a:ea typeface="Tahoma" panose="020B0604030504040204" pitchFamily="34" charset="0"/>
                <a:cs typeface="Tahoma" panose="020B0604030504040204" pitchFamily="34" charset="0"/>
              </a:rPr>
              <a:t>?</a:t>
            </a:r>
          </a:p>
        </p:txBody>
      </p:sp>
      <p:pic>
        <p:nvPicPr>
          <p:cNvPr id="7" name="Picture 6" descr="A close up of a mans face&#10;&#10;Description automatically generated">
            <a:extLst>
              <a:ext uri="{FF2B5EF4-FFF2-40B4-BE49-F238E27FC236}">
                <a16:creationId xmlns:a16="http://schemas.microsoft.com/office/drawing/2014/main" id="{907DDB80-EFB8-8240-ABBC-8FB3E4124695}"/>
              </a:ext>
            </a:extLst>
          </p:cNvPr>
          <p:cNvPicPr>
            <a:picLocks noChangeAspect="1"/>
          </p:cNvPicPr>
          <p:nvPr/>
        </p:nvPicPr>
        <p:blipFill>
          <a:blip r:embed="rId3" cstate="print">
            <a:duotone>
              <a:prstClr val="black"/>
              <a:schemeClr val="tx2">
                <a:tint val="45000"/>
                <a:satMod val="400000"/>
              </a:schemeClr>
            </a:duotone>
            <a:alphaModFix amt="20000"/>
            <a:extLst>
              <a:ext uri="{28A0092B-C50C-407E-A947-70E740481C1C}">
                <a14:useLocalDpi xmlns:a14="http://schemas.microsoft.com/office/drawing/2010/main" val="0"/>
              </a:ext>
            </a:extLst>
          </a:blip>
          <a:stretch>
            <a:fillRect/>
          </a:stretch>
        </p:blipFill>
        <p:spPr>
          <a:xfrm>
            <a:off x="1851885" y="1798558"/>
            <a:ext cx="4993404" cy="4993404"/>
          </a:xfrm>
          <a:prstGeom prst="rect">
            <a:avLst/>
          </a:prstGeom>
        </p:spPr>
      </p:pic>
      <p:sp>
        <p:nvSpPr>
          <p:cNvPr id="2" name="Rectangle 1">
            <a:extLst>
              <a:ext uri="{FF2B5EF4-FFF2-40B4-BE49-F238E27FC236}">
                <a16:creationId xmlns:a16="http://schemas.microsoft.com/office/drawing/2014/main" id="{97A684B5-E871-6944-A67B-24BE94874E8F}"/>
              </a:ext>
            </a:extLst>
          </p:cNvPr>
          <p:cNvSpPr/>
          <p:nvPr/>
        </p:nvSpPr>
        <p:spPr>
          <a:xfrm>
            <a:off x="4993708" y="6444858"/>
            <a:ext cx="2204581" cy="43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2F089FA4-92E8-8444-9594-C9D9CBAE98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49508" y="346010"/>
            <a:ext cx="5092985" cy="1039330"/>
          </a:xfrm>
          <a:prstGeom prst="rect">
            <a:avLst/>
          </a:prstGeom>
        </p:spPr>
      </p:pic>
      <p:sp>
        <p:nvSpPr>
          <p:cNvPr id="375" name="TextBox 374">
            <a:extLst>
              <a:ext uri="{FF2B5EF4-FFF2-40B4-BE49-F238E27FC236}">
                <a16:creationId xmlns:a16="http://schemas.microsoft.com/office/drawing/2014/main" id="{746BD50E-8AED-FB44-A976-F0051B6B6422}"/>
              </a:ext>
            </a:extLst>
          </p:cNvPr>
          <p:cNvSpPr txBox="1"/>
          <p:nvPr/>
        </p:nvSpPr>
        <p:spPr>
          <a:xfrm flipH="1">
            <a:off x="6845288" y="6514964"/>
            <a:ext cx="3657926" cy="276999"/>
          </a:xfrm>
          <a:prstGeom prst="rect">
            <a:avLst/>
          </a:prstGeom>
          <a:noFill/>
        </p:spPr>
        <p:txBody>
          <a:bodyPr wrap="square" rtlCol="0">
            <a:spAutoFit/>
          </a:bodyPr>
          <a:lstStyle/>
          <a:p>
            <a:pPr algn="ctr"/>
            <a:r>
              <a:rPr lang="en-US" sz="1200">
                <a:latin typeface="Tahoma" panose="020B0604030504040204" pitchFamily="34" charset="0"/>
                <a:ea typeface="Tahoma" panose="020B0604030504040204" pitchFamily="34" charset="0"/>
                <a:cs typeface="Tahoma" panose="020B0604030504040204" pitchFamily="34" charset="0"/>
              </a:rPr>
              <a:t>INFOhio is Optimized by the Management Council</a:t>
            </a:r>
          </a:p>
        </p:txBody>
      </p:sp>
      <p:pic>
        <p:nvPicPr>
          <p:cNvPr id="5" name="Picture 4">
            <a:extLst>
              <a:ext uri="{FF2B5EF4-FFF2-40B4-BE49-F238E27FC236}">
                <a16:creationId xmlns:a16="http://schemas.microsoft.com/office/drawing/2014/main" id="{F22DA70E-23B5-F54E-BBDA-7B2ABA13185E}"/>
              </a:ext>
            </a:extLst>
          </p:cNvPr>
          <p:cNvPicPr>
            <a:picLocks noChangeAspect="1"/>
          </p:cNvPicPr>
          <p:nvPr/>
        </p:nvPicPr>
        <p:blipFill>
          <a:blip r:embed="rId5"/>
          <a:stretch>
            <a:fillRect/>
          </a:stretch>
        </p:blipFill>
        <p:spPr>
          <a:xfrm>
            <a:off x="2352781" y="2668469"/>
            <a:ext cx="3836526" cy="3331115"/>
          </a:xfrm>
          <a:prstGeom prst="rect">
            <a:avLst/>
          </a:prstGeom>
        </p:spPr>
      </p:pic>
      <p:sp>
        <p:nvSpPr>
          <p:cNvPr id="11" name="TextBox 10">
            <a:extLst>
              <a:ext uri="{FF2B5EF4-FFF2-40B4-BE49-F238E27FC236}">
                <a16:creationId xmlns:a16="http://schemas.microsoft.com/office/drawing/2014/main" id="{45753B4B-5DA4-504E-8B05-40B909C70087}"/>
              </a:ext>
            </a:extLst>
          </p:cNvPr>
          <p:cNvSpPr txBox="1"/>
          <p:nvPr/>
        </p:nvSpPr>
        <p:spPr>
          <a:xfrm flipH="1">
            <a:off x="7191691" y="4414449"/>
            <a:ext cx="2901603" cy="707886"/>
          </a:xfrm>
          <a:prstGeom prst="rect">
            <a:avLst/>
          </a:prstGeom>
          <a:noFill/>
        </p:spPr>
        <p:txBody>
          <a:bodyPr wrap="square" lIns="91440" tIns="45720" rIns="91440" bIns="45720" rtlCol="0" anchor="t">
            <a:spAutoFit/>
          </a:bodyPr>
          <a:lstStyle/>
          <a:p>
            <a:pPr algn="ctr"/>
            <a:r>
              <a:rPr lang="en-US" sz="2000">
                <a:latin typeface="Tahoma"/>
                <a:ea typeface="Tahoma"/>
                <a:cs typeface="Tahoma"/>
              </a:rPr>
              <a:t>For Ohio’s Parents &amp; Families</a:t>
            </a:r>
            <a:endParaRPr lang="en-US" sz="200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25091C32-1F87-E34F-814B-14667193F176}"/>
              </a:ext>
            </a:extLst>
          </p:cNvPr>
          <p:cNvPicPr>
            <a:picLocks noChangeAspect="1"/>
          </p:cNvPicPr>
          <p:nvPr/>
        </p:nvPicPr>
        <p:blipFill>
          <a:blip r:embed="rId6"/>
          <a:stretch>
            <a:fillRect/>
          </a:stretch>
        </p:blipFill>
        <p:spPr>
          <a:xfrm>
            <a:off x="7988449" y="5703938"/>
            <a:ext cx="1371600" cy="808052"/>
          </a:xfrm>
          <a:prstGeom prst="rect">
            <a:avLst/>
          </a:prstGeom>
        </p:spPr>
      </p:pic>
    </p:spTree>
    <p:extLst>
      <p:ext uri="{BB962C8B-B14F-4D97-AF65-F5344CB8AC3E}">
        <p14:creationId xmlns:p14="http://schemas.microsoft.com/office/powerpoint/2010/main" val="50269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D0A56-541D-4E24-9664-450BE82E64A7}"/>
              </a:ext>
            </a:extLst>
          </p:cNvPr>
          <p:cNvPicPr>
            <a:picLocks noChangeAspect="1"/>
          </p:cNvPicPr>
          <p:nvPr/>
        </p:nvPicPr>
        <p:blipFill>
          <a:blip r:embed="rId3"/>
          <a:stretch>
            <a:fillRect/>
          </a:stretch>
        </p:blipFill>
        <p:spPr>
          <a:xfrm>
            <a:off x="427893" y="0"/>
            <a:ext cx="11336213" cy="7892093"/>
          </a:xfrm>
          <a:prstGeom prst="rect">
            <a:avLst/>
          </a:prstGeom>
        </p:spPr>
      </p:pic>
      <p:sp>
        <p:nvSpPr>
          <p:cNvPr id="2" name="Arrow: Right 1">
            <a:extLst>
              <a:ext uri="{FF2B5EF4-FFF2-40B4-BE49-F238E27FC236}">
                <a16:creationId xmlns:a16="http://schemas.microsoft.com/office/drawing/2014/main" id="{EC89DD85-A7A5-4988-A6C7-E410E404CBF7}"/>
              </a:ext>
            </a:extLst>
          </p:cNvPr>
          <p:cNvSpPr/>
          <p:nvPr/>
        </p:nvSpPr>
        <p:spPr>
          <a:xfrm rot="11778184" flipV="1">
            <a:off x="6810851" y="5919318"/>
            <a:ext cx="2057400" cy="46972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25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E5E15B8F-7E90-42C3-8533-AD238FEA74C1}"/>
              </a:ext>
            </a:extLst>
          </p:cNvPr>
          <p:cNvPicPr>
            <a:picLocks noChangeAspect="1"/>
          </p:cNvPicPr>
          <p:nvPr/>
        </p:nvPicPr>
        <p:blipFill rotWithShape="1">
          <a:blip r:embed="rId3"/>
          <a:srcRect b="27898"/>
          <a:stretch/>
        </p:blipFill>
        <p:spPr>
          <a:xfrm>
            <a:off x="20" y="1282"/>
            <a:ext cx="12191980" cy="6856718"/>
          </a:xfrm>
          <a:prstGeom prst="rect">
            <a:avLst/>
          </a:prstGeom>
        </p:spPr>
      </p:pic>
    </p:spTree>
    <p:extLst>
      <p:ext uri="{BB962C8B-B14F-4D97-AF65-F5344CB8AC3E}">
        <p14:creationId xmlns:p14="http://schemas.microsoft.com/office/powerpoint/2010/main" val="11140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A83AB4D-E2A5-4410-8C13-14F240669041}"/>
              </a:ext>
            </a:extLst>
          </p:cNvPr>
          <p:cNvPicPr>
            <a:picLocks noChangeAspect="1"/>
          </p:cNvPicPr>
          <p:nvPr/>
        </p:nvPicPr>
        <p:blipFill>
          <a:blip r:embed="rId3"/>
          <a:stretch>
            <a:fillRect/>
          </a:stretch>
        </p:blipFill>
        <p:spPr>
          <a:xfrm>
            <a:off x="988179" y="0"/>
            <a:ext cx="10424901" cy="750321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8203F5E-8003-4DBA-AD94-51370286E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4955" y="0"/>
            <a:ext cx="4048125" cy="1466850"/>
          </a:xfrm>
          <a:prstGeom prst="rect">
            <a:avLst/>
          </a:prstGeom>
          <a:ln w="381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39E40-AB76-42C6-9EA0-E9195A7AE81D}"/>
              </a:ext>
            </a:extLst>
          </p:cNvPr>
          <p:cNvPicPr>
            <a:picLocks noChangeAspect="1"/>
          </p:cNvPicPr>
          <p:nvPr/>
        </p:nvPicPr>
        <p:blipFill>
          <a:blip r:embed="rId3"/>
          <a:stretch>
            <a:fillRect/>
          </a:stretch>
        </p:blipFill>
        <p:spPr>
          <a:xfrm>
            <a:off x="823286" y="30372"/>
            <a:ext cx="10545427" cy="7589966"/>
          </a:xfrm>
          <a:prstGeom prst="rect">
            <a:avLst/>
          </a:prstGeom>
        </p:spPr>
      </p:pic>
      <p:sp>
        <p:nvSpPr>
          <p:cNvPr id="2" name="Rectangle 1">
            <a:extLst>
              <a:ext uri="{FF2B5EF4-FFF2-40B4-BE49-F238E27FC236}">
                <a16:creationId xmlns:a16="http://schemas.microsoft.com/office/drawing/2014/main" id="{691510A4-685F-4A8C-8353-973924923F9E}"/>
              </a:ext>
            </a:extLst>
          </p:cNvPr>
          <p:cNvSpPr/>
          <p:nvPr/>
        </p:nvSpPr>
        <p:spPr>
          <a:xfrm>
            <a:off x="7279256" y="383108"/>
            <a:ext cx="3733800" cy="17526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46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2096" y="33131"/>
            <a:ext cx="11533808" cy="6776277"/>
          </a:xfrm>
          <a:prstGeom prst="rect">
            <a:avLst/>
          </a:prstGeom>
        </p:spPr>
      </p:pic>
      <p:sp>
        <p:nvSpPr>
          <p:cNvPr id="4" name="Arrow: Right 3"/>
          <p:cNvSpPr/>
          <p:nvPr/>
        </p:nvSpPr>
        <p:spPr>
          <a:xfrm rot="950561" flipV="1">
            <a:off x="1734572" y="5799171"/>
            <a:ext cx="2057400" cy="46972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6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43E43-CAA0-4AAB-8821-E42401C6C050}"/>
              </a:ext>
            </a:extLst>
          </p:cNvPr>
          <p:cNvPicPr>
            <a:picLocks noChangeAspect="1"/>
          </p:cNvPicPr>
          <p:nvPr/>
        </p:nvPicPr>
        <p:blipFill>
          <a:blip r:embed="rId3"/>
          <a:stretch>
            <a:fillRect/>
          </a:stretch>
        </p:blipFill>
        <p:spPr>
          <a:xfrm>
            <a:off x="637802" y="0"/>
            <a:ext cx="10916396" cy="7315200"/>
          </a:xfrm>
          <a:prstGeom prst="rect">
            <a:avLst/>
          </a:prstGeom>
        </p:spPr>
      </p:pic>
    </p:spTree>
    <p:extLst>
      <p:ext uri="{BB962C8B-B14F-4D97-AF65-F5344CB8AC3E}">
        <p14:creationId xmlns:p14="http://schemas.microsoft.com/office/powerpoint/2010/main" val="49922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7A6E0CD-BCB6-4118-985E-724684841414}"/>
              </a:ext>
            </a:extLst>
          </p:cNvPr>
          <p:cNvPicPr>
            <a:picLocks noChangeAspect="1"/>
          </p:cNvPicPr>
          <p:nvPr/>
        </p:nvPicPr>
        <p:blipFill>
          <a:blip r:embed="rId3"/>
          <a:stretch>
            <a:fillRect/>
          </a:stretch>
        </p:blipFill>
        <p:spPr>
          <a:xfrm>
            <a:off x="978939" y="0"/>
            <a:ext cx="10234121" cy="6858000"/>
          </a:xfrm>
          <a:prstGeom prst="rect">
            <a:avLst/>
          </a:prstGeom>
        </p:spPr>
      </p:pic>
      <p:sp>
        <p:nvSpPr>
          <p:cNvPr id="6" name="Rectangle 5">
            <a:extLst>
              <a:ext uri="{FF2B5EF4-FFF2-40B4-BE49-F238E27FC236}">
                <a16:creationId xmlns:a16="http://schemas.microsoft.com/office/drawing/2014/main" id="{76552A37-6AE2-4E6E-838B-63087CE13031}"/>
              </a:ext>
            </a:extLst>
          </p:cNvPr>
          <p:cNvSpPr/>
          <p:nvPr/>
        </p:nvSpPr>
        <p:spPr>
          <a:xfrm>
            <a:off x="7529714" y="291971"/>
            <a:ext cx="3476544" cy="168768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VCHome.png"/>
          <p:cNvPicPr>
            <a:picLocks noChangeAspect="1"/>
          </p:cNvPicPr>
          <p:nvPr/>
        </p:nvPicPr>
        <p:blipFill rotWithShape="1">
          <a:blip r:embed="rId3" cstate="print"/>
          <a:srcRect t="3579" r="1" b="1"/>
          <a:stretch/>
        </p:blipFill>
        <p:spPr>
          <a:xfrm>
            <a:off x="196850" y="173518"/>
            <a:ext cx="11798300" cy="65127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9A4025C0-E95C-4B38-BD40-5C46CADA6340}"/>
              </a:ext>
            </a:extLst>
          </p:cNvPr>
          <p:cNvPicPr>
            <a:picLocks noChangeAspect="1"/>
          </p:cNvPicPr>
          <p:nvPr/>
        </p:nvPicPr>
        <p:blipFill>
          <a:blip r:embed="rId3"/>
          <a:stretch>
            <a:fillRect/>
          </a:stretch>
        </p:blipFill>
        <p:spPr>
          <a:xfrm>
            <a:off x="978939" y="0"/>
            <a:ext cx="10234121" cy="6858000"/>
          </a:xfrm>
          <a:prstGeom prst="rect">
            <a:avLst/>
          </a:prstGeom>
        </p:spPr>
      </p:pic>
      <p:sp>
        <p:nvSpPr>
          <p:cNvPr id="6" name="Rectangle 5">
            <a:extLst>
              <a:ext uri="{FF2B5EF4-FFF2-40B4-BE49-F238E27FC236}">
                <a16:creationId xmlns:a16="http://schemas.microsoft.com/office/drawing/2014/main" id="{76552A37-6AE2-4E6E-838B-63087CE13031}"/>
              </a:ext>
            </a:extLst>
          </p:cNvPr>
          <p:cNvSpPr/>
          <p:nvPr/>
        </p:nvSpPr>
        <p:spPr>
          <a:xfrm>
            <a:off x="7145311" y="295431"/>
            <a:ext cx="3886200" cy="1905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4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a:srcRect t="10451" r="1" b="19005"/>
          <a:stretch/>
        </p:blipFill>
        <p:spPr>
          <a:xfrm>
            <a:off x="196850" y="173518"/>
            <a:ext cx="11798300" cy="6512763"/>
          </a:xfrm>
          <a:prstGeom prst="rect">
            <a:avLst/>
          </a:prstGeom>
        </p:spPr>
      </p:pic>
      <p:sp>
        <p:nvSpPr>
          <p:cNvPr id="5" name="Right Arrow 6"/>
          <p:cNvSpPr/>
          <p:nvPr/>
        </p:nvSpPr>
        <p:spPr>
          <a:xfrm rot="8745077" flipV="1">
            <a:off x="9725827" y="4918407"/>
            <a:ext cx="1447800" cy="45238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6"/>
          <p:cNvSpPr/>
          <p:nvPr/>
        </p:nvSpPr>
        <p:spPr>
          <a:xfrm rot="8745077" flipV="1">
            <a:off x="9113119" y="539899"/>
            <a:ext cx="1447800" cy="45238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2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B1DCD-8175-423A-8E50-896076AA6FBF}"/>
              </a:ext>
            </a:extLst>
          </p:cNvPr>
          <p:cNvPicPr>
            <a:picLocks noChangeAspect="1"/>
          </p:cNvPicPr>
          <p:nvPr/>
        </p:nvPicPr>
        <p:blipFill>
          <a:blip r:embed="rId3"/>
          <a:stretch>
            <a:fillRect/>
          </a:stretch>
        </p:blipFill>
        <p:spPr>
          <a:xfrm>
            <a:off x="756091" y="0"/>
            <a:ext cx="10679817" cy="7435121"/>
          </a:xfrm>
          <a:prstGeom prst="rect">
            <a:avLst/>
          </a:prstGeom>
        </p:spPr>
      </p:pic>
      <p:sp>
        <p:nvSpPr>
          <p:cNvPr id="2" name="Title 1">
            <a:extLst>
              <a:ext uri="{FF2B5EF4-FFF2-40B4-BE49-F238E27FC236}">
                <a16:creationId xmlns:a16="http://schemas.microsoft.com/office/drawing/2014/main" id="{E69EC8EA-4E9C-4717-B110-CBD27D8DAF32}"/>
              </a:ext>
            </a:extLst>
          </p:cNvPr>
          <p:cNvSpPr txBox="1">
            <a:spLocks/>
          </p:cNvSpPr>
          <p:nvPr/>
        </p:nvSpPr>
        <p:spPr>
          <a:xfrm>
            <a:off x="2" y="5502739"/>
            <a:ext cx="12191998" cy="1143000"/>
          </a:xfrm>
          <a:prstGeom prst="rect">
            <a:avLst/>
          </a:prstGeom>
          <a:solidFill>
            <a:srgbClr val="0070C0"/>
          </a:solidFill>
        </p:spPr>
        <p:txBody>
          <a:bodyPr anchor="ctr">
            <a:noAutofit/>
          </a:bodyPr>
          <a:lstStyle/>
          <a:p>
            <a:pPr algn="ctr">
              <a:spcBef>
                <a:spcPct val="0"/>
              </a:spcBef>
              <a:defRPr/>
            </a:pPr>
            <a:r>
              <a:rPr lang="en-US" sz="7200">
                <a:solidFill>
                  <a:schemeClr val="bg1"/>
                </a:solidFill>
                <a:latin typeface="Cambria" panose="02040503050406030204" pitchFamily="18" charset="0"/>
                <a:ea typeface="Cambria" panose="02040503050406030204" pitchFamily="18" charset="0"/>
                <a:cs typeface="Tahoma" panose="020B0604030504040204" pitchFamily="34" charset="0"/>
              </a:rPr>
              <a:t>www.infohio.org</a:t>
            </a:r>
          </a:p>
        </p:txBody>
      </p:sp>
    </p:spTree>
    <p:extLst>
      <p:ext uri="{BB962C8B-B14F-4D97-AF65-F5344CB8AC3E}">
        <p14:creationId xmlns:p14="http://schemas.microsoft.com/office/powerpoint/2010/main" val="235198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3181" y="1352730"/>
            <a:ext cx="4423253" cy="3506429"/>
          </a:xfrm>
          <a:prstGeom prst="rect">
            <a:avLst/>
          </a:prstGeom>
          <a:ln>
            <a:solidFill>
              <a:schemeClr val="bg1">
                <a:lumMod val="50000"/>
              </a:schemeClr>
            </a:solidFill>
          </a:ln>
        </p:spPr>
      </p:pic>
      <p:sp>
        <p:nvSpPr>
          <p:cNvPr id="7" name="TextBox 6"/>
          <p:cNvSpPr txBox="1"/>
          <p:nvPr/>
        </p:nvSpPr>
        <p:spPr>
          <a:xfrm>
            <a:off x="1673058" y="152401"/>
            <a:ext cx="4339366" cy="1200329"/>
          </a:xfrm>
          <a:prstGeom prst="rect">
            <a:avLst/>
          </a:prstGeom>
          <a:noFill/>
        </p:spPr>
        <p:txBody>
          <a:bodyPr wrap="square" rtlCol="0">
            <a:spAutoFit/>
          </a:bodyPr>
          <a:lstStyle/>
          <a:p>
            <a:r>
              <a:rPr lang="en-US">
                <a:solidFill>
                  <a:srgbClr val="0070C0"/>
                </a:solidFill>
                <a:latin typeface="Tahoma" panose="020B0604030504040204" pitchFamily="34" charset="0"/>
                <a:ea typeface="Tahoma" panose="020B0604030504040204" pitchFamily="34" charset="0"/>
                <a:cs typeface="Tahoma" panose="020B0604030504040204" pitchFamily="34" charset="0"/>
              </a:rPr>
              <a:t>Science Online:</a:t>
            </a:r>
          </a:p>
          <a:p>
            <a:r>
              <a:rPr lang="en-US" sz="2700">
                <a:solidFill>
                  <a:srgbClr val="0070C0"/>
                </a:solidFill>
                <a:latin typeface="Tahoma" panose="020B0604030504040204" pitchFamily="34" charset="0"/>
                <a:ea typeface="Tahoma" panose="020B0604030504040204" pitchFamily="34" charset="0"/>
                <a:cs typeface="Tahoma" panose="020B0604030504040204" pitchFamily="34" charset="0"/>
              </a:rPr>
              <a:t>Interactive Experiments</a:t>
            </a:r>
          </a:p>
          <a:p>
            <a:r>
              <a:rPr lang="en-US" sz="2700">
                <a:solidFill>
                  <a:srgbClr val="0070C0"/>
                </a:solidFill>
                <a:latin typeface="Tahoma" panose="020B0604030504040204" pitchFamily="34" charset="0"/>
                <a:ea typeface="Tahoma" panose="020B0604030504040204" pitchFamily="34" charset="0"/>
                <a:cs typeface="Tahoma" panose="020B0604030504040204" pitchFamily="34" charset="0"/>
              </a:rPr>
              <a:t>Diagrams</a:t>
            </a:r>
          </a:p>
        </p:txBody>
      </p:sp>
      <p:pic>
        <p:nvPicPr>
          <p:cNvPr id="4" name="Picture 3"/>
          <p:cNvPicPr>
            <a:picLocks noChangeAspect="1"/>
          </p:cNvPicPr>
          <p:nvPr/>
        </p:nvPicPr>
        <p:blipFill rotWithShape="1">
          <a:blip r:embed="rId4"/>
          <a:srcRect r="28111"/>
          <a:stretch/>
        </p:blipFill>
        <p:spPr>
          <a:xfrm>
            <a:off x="2242042" y="3105499"/>
            <a:ext cx="3770383" cy="4541806"/>
          </a:xfrm>
          <a:prstGeom prst="rect">
            <a:avLst/>
          </a:prstGeom>
          <a:ln>
            <a:solidFill>
              <a:schemeClr val="bg1">
                <a:lumMod val="50000"/>
              </a:schemeClr>
            </a:solidFill>
          </a:ln>
        </p:spPr>
      </p:pic>
      <p:sp>
        <p:nvSpPr>
          <p:cNvPr id="5" name="TextBox 4"/>
          <p:cNvSpPr txBox="1"/>
          <p:nvPr/>
        </p:nvSpPr>
        <p:spPr>
          <a:xfrm>
            <a:off x="6096311" y="152399"/>
            <a:ext cx="4339366" cy="784830"/>
          </a:xfrm>
          <a:prstGeom prst="rect">
            <a:avLst/>
          </a:prstGeom>
          <a:noFill/>
        </p:spPr>
        <p:txBody>
          <a:bodyPr wrap="square" rtlCol="0">
            <a:spAutoFit/>
          </a:bodyPr>
          <a:lstStyle/>
          <a:p>
            <a:r>
              <a:rPr lang="en-US">
                <a:solidFill>
                  <a:srgbClr val="0070C0"/>
                </a:solidFill>
                <a:latin typeface="Tahoma" panose="020B0604030504040204" pitchFamily="34" charset="0"/>
                <a:ea typeface="Tahoma" panose="020B0604030504040204" pitchFamily="34" charset="0"/>
                <a:cs typeface="Tahoma" panose="020B0604030504040204" pitchFamily="34" charset="0"/>
              </a:rPr>
              <a:t>Science Online:</a:t>
            </a:r>
          </a:p>
          <a:p>
            <a:r>
              <a:rPr lang="en-US" sz="2700">
                <a:solidFill>
                  <a:srgbClr val="0070C0"/>
                </a:solidFill>
                <a:latin typeface="Tahoma" panose="020B0604030504040204" pitchFamily="34" charset="0"/>
                <a:ea typeface="Tahoma" panose="020B0604030504040204" pitchFamily="34" charset="0"/>
                <a:cs typeface="Tahoma" panose="020B0604030504040204" pitchFamily="34" charset="0"/>
              </a:rPr>
              <a:t>Mathematics </a:t>
            </a:r>
          </a:p>
        </p:txBody>
      </p:sp>
      <p:pic>
        <p:nvPicPr>
          <p:cNvPr id="2" name="Picture 1"/>
          <p:cNvPicPr>
            <a:picLocks noChangeAspect="1"/>
          </p:cNvPicPr>
          <p:nvPr/>
        </p:nvPicPr>
        <p:blipFill>
          <a:blip r:embed="rId5"/>
          <a:stretch>
            <a:fillRect/>
          </a:stretch>
        </p:blipFill>
        <p:spPr>
          <a:xfrm>
            <a:off x="6096311" y="937230"/>
            <a:ext cx="4339366" cy="4257675"/>
          </a:xfrm>
          <a:prstGeom prst="rect">
            <a:avLst/>
          </a:prstGeom>
        </p:spPr>
      </p:pic>
      <p:pic>
        <p:nvPicPr>
          <p:cNvPr id="3" name="Picture 2"/>
          <p:cNvPicPr>
            <a:picLocks noChangeAspect="1"/>
          </p:cNvPicPr>
          <p:nvPr/>
        </p:nvPicPr>
        <p:blipFill>
          <a:blip r:embed="rId6"/>
          <a:stretch>
            <a:fillRect/>
          </a:stretch>
        </p:blipFill>
        <p:spPr>
          <a:xfrm>
            <a:off x="8143876" y="3008917"/>
            <a:ext cx="2524125" cy="4371975"/>
          </a:xfrm>
          <a:prstGeom prst="rect">
            <a:avLst/>
          </a:prstGeom>
        </p:spPr>
      </p:pic>
    </p:spTree>
    <p:extLst>
      <p:ext uri="{BB962C8B-B14F-4D97-AF65-F5344CB8AC3E}">
        <p14:creationId xmlns:p14="http://schemas.microsoft.com/office/powerpoint/2010/main" val="4736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87D7281A-D00C-4379-8A2B-22545E7B2BFB}"/>
              </a:ext>
            </a:extLst>
          </p:cNvPr>
          <p:cNvPicPr>
            <a:picLocks noChangeAspect="1"/>
          </p:cNvPicPr>
          <p:nvPr/>
        </p:nvPicPr>
        <p:blipFill rotWithShape="1">
          <a:blip r:embed="rId3">
            <a:extLst>
              <a:ext uri="{28A0092B-C50C-407E-A947-70E740481C1C}">
                <a14:useLocalDpi xmlns:a14="http://schemas.microsoft.com/office/drawing/2010/main" val="0"/>
              </a:ext>
            </a:extLst>
          </a:blip>
          <a:srcRect l="1884" r="14990"/>
          <a:stretch/>
        </p:blipFill>
        <p:spPr>
          <a:xfrm>
            <a:off x="20" y="1282"/>
            <a:ext cx="12191980" cy="6856718"/>
          </a:xfrm>
          <a:prstGeom prst="rect">
            <a:avLst/>
          </a:prstGeom>
        </p:spPr>
      </p:pic>
    </p:spTree>
    <p:extLst>
      <p:ext uri="{BB962C8B-B14F-4D97-AF65-F5344CB8AC3E}">
        <p14:creationId xmlns:p14="http://schemas.microsoft.com/office/powerpoint/2010/main" val="41433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C5BBEDFE-C815-48FC-88E0-8F33BE14240A}"/>
              </a:ext>
            </a:extLst>
          </p:cNvPr>
          <p:cNvPicPr>
            <a:picLocks noChangeAspect="1"/>
          </p:cNvPicPr>
          <p:nvPr/>
        </p:nvPicPr>
        <p:blipFill rotWithShape="1">
          <a:blip r:embed="rId3">
            <a:extLst>
              <a:ext uri="{28A0092B-C50C-407E-A947-70E740481C1C}">
                <a14:useLocalDpi xmlns:a14="http://schemas.microsoft.com/office/drawing/2010/main" val="0"/>
              </a:ext>
            </a:extLst>
          </a:blip>
          <a:srcRect l="16873"/>
          <a:stretch/>
        </p:blipFill>
        <p:spPr>
          <a:xfrm>
            <a:off x="20" y="1282"/>
            <a:ext cx="12191980" cy="6856718"/>
          </a:xfrm>
          <a:prstGeom prst="rect">
            <a:avLst/>
          </a:prstGeom>
        </p:spPr>
      </p:pic>
    </p:spTree>
    <p:extLst>
      <p:ext uri="{BB962C8B-B14F-4D97-AF65-F5344CB8AC3E}">
        <p14:creationId xmlns:p14="http://schemas.microsoft.com/office/powerpoint/2010/main" val="6806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B1F5A71C-170D-4AF8-A4F3-91498747332C}"/>
              </a:ext>
            </a:extLst>
          </p:cNvPr>
          <p:cNvPicPr>
            <a:picLocks noChangeAspect="1"/>
          </p:cNvPicPr>
          <p:nvPr/>
        </p:nvPicPr>
        <p:blipFill rotWithShape="1">
          <a:blip r:embed="rId3">
            <a:extLst>
              <a:ext uri="{28A0092B-C50C-407E-A947-70E740481C1C}">
                <a14:useLocalDpi xmlns:a14="http://schemas.microsoft.com/office/drawing/2010/main" val="0"/>
              </a:ext>
            </a:extLst>
          </a:blip>
          <a:srcRect l="13388" r="3486"/>
          <a:stretch/>
        </p:blipFill>
        <p:spPr>
          <a:xfrm>
            <a:off x="20" y="1282"/>
            <a:ext cx="12191980" cy="6856718"/>
          </a:xfrm>
          <a:prstGeom prst="rect">
            <a:avLst/>
          </a:prstGeom>
        </p:spPr>
      </p:pic>
    </p:spTree>
    <p:extLst>
      <p:ext uri="{BB962C8B-B14F-4D97-AF65-F5344CB8AC3E}">
        <p14:creationId xmlns:p14="http://schemas.microsoft.com/office/powerpoint/2010/main" val="301694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739E38E6-D1AB-495F-A394-89DC2768BA58}"/>
              </a:ext>
            </a:extLst>
          </p:cNvPr>
          <p:cNvPicPr>
            <a:picLocks noChangeAspect="1"/>
          </p:cNvPicPr>
          <p:nvPr/>
        </p:nvPicPr>
        <p:blipFill rotWithShape="1">
          <a:blip r:embed="rId3">
            <a:extLst>
              <a:ext uri="{28A0092B-C50C-407E-A947-70E740481C1C}">
                <a14:useLocalDpi xmlns:a14="http://schemas.microsoft.com/office/drawing/2010/main" val="0"/>
              </a:ext>
            </a:extLst>
          </a:blip>
          <a:srcRect l="10128" r="6746"/>
          <a:stretch/>
        </p:blipFill>
        <p:spPr>
          <a:xfrm>
            <a:off x="20" y="1282"/>
            <a:ext cx="12191980" cy="6856718"/>
          </a:xfrm>
          <a:prstGeom prst="rect">
            <a:avLst/>
          </a:prstGeom>
        </p:spPr>
      </p:pic>
    </p:spTree>
    <p:extLst>
      <p:ext uri="{BB962C8B-B14F-4D97-AF65-F5344CB8AC3E}">
        <p14:creationId xmlns:p14="http://schemas.microsoft.com/office/powerpoint/2010/main" val="290136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social media post&#10;&#10;Description automatically generated">
            <a:extLst>
              <a:ext uri="{FF2B5EF4-FFF2-40B4-BE49-F238E27FC236}">
                <a16:creationId xmlns:a16="http://schemas.microsoft.com/office/drawing/2014/main" id="{DB00054D-7EB2-4995-9B52-375D124905E1}"/>
              </a:ext>
            </a:extLst>
          </p:cNvPr>
          <p:cNvPicPr>
            <a:picLocks noChangeAspect="1"/>
          </p:cNvPicPr>
          <p:nvPr/>
        </p:nvPicPr>
        <p:blipFill rotWithShape="1">
          <a:blip r:embed="rId3">
            <a:extLst>
              <a:ext uri="{28A0092B-C50C-407E-A947-70E740481C1C}">
                <a14:useLocalDpi xmlns:a14="http://schemas.microsoft.com/office/drawing/2010/main" val="0"/>
              </a:ext>
            </a:extLst>
          </a:blip>
          <a:srcRect l="2916" r="9513" b="1"/>
          <a:stretch/>
        </p:blipFill>
        <p:spPr>
          <a:xfrm>
            <a:off x="20" y="1282"/>
            <a:ext cx="12191980" cy="6856718"/>
          </a:xfrm>
          <a:prstGeom prst="rect">
            <a:avLst/>
          </a:prstGeom>
        </p:spPr>
      </p:pic>
    </p:spTree>
    <p:extLst>
      <p:ext uri="{BB962C8B-B14F-4D97-AF65-F5344CB8AC3E}">
        <p14:creationId xmlns:p14="http://schemas.microsoft.com/office/powerpoint/2010/main" val="134258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71063859-9874-40EF-9544-85A86CE283DC}"/>
              </a:ext>
            </a:extLst>
          </p:cNvPr>
          <p:cNvPicPr>
            <a:picLocks noChangeAspect="1"/>
          </p:cNvPicPr>
          <p:nvPr/>
        </p:nvPicPr>
        <p:blipFill>
          <a:blip r:embed="rId3"/>
          <a:stretch>
            <a:fillRect/>
          </a:stretch>
        </p:blipFill>
        <p:spPr>
          <a:xfrm>
            <a:off x="0" y="990600"/>
            <a:ext cx="12192000" cy="5790301"/>
          </a:xfrm>
          <a:prstGeom prst="rect">
            <a:avLst/>
          </a:prstGeom>
        </p:spPr>
      </p:pic>
      <p:sp>
        <p:nvSpPr>
          <p:cNvPr id="3" name="Rectangle 2">
            <a:extLst>
              <a:ext uri="{FF2B5EF4-FFF2-40B4-BE49-F238E27FC236}">
                <a16:creationId xmlns:a16="http://schemas.microsoft.com/office/drawing/2014/main" id="{EF26CDB6-A8BE-494B-9622-1355F3DE1CA1}"/>
              </a:ext>
            </a:extLst>
          </p:cNvPr>
          <p:cNvSpPr/>
          <p:nvPr/>
        </p:nvSpPr>
        <p:spPr>
          <a:xfrm>
            <a:off x="7633919" y="77099"/>
            <a:ext cx="4343400" cy="19812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70D9271B-A66F-4637-A801-0BDC06A7B89D}"/>
              </a:ext>
            </a:extLst>
          </p:cNvPr>
          <p:cNvPicPr>
            <a:picLocks noChangeAspect="1"/>
          </p:cNvPicPr>
          <p:nvPr/>
        </p:nvPicPr>
        <p:blipFill>
          <a:blip r:embed="rId3"/>
          <a:stretch>
            <a:fillRect/>
          </a:stretch>
        </p:blipFill>
        <p:spPr>
          <a:xfrm>
            <a:off x="1079292" y="-1"/>
            <a:ext cx="9509351" cy="7257991"/>
          </a:xfrm>
          <a:prstGeom prst="rect">
            <a:avLst/>
          </a:prstGeom>
        </p:spPr>
      </p:pic>
      <p:sp>
        <p:nvSpPr>
          <p:cNvPr id="6" name="Arrow: Right 4">
            <a:extLst>
              <a:ext uri="{FF2B5EF4-FFF2-40B4-BE49-F238E27FC236}">
                <a16:creationId xmlns:a16="http://schemas.microsoft.com/office/drawing/2014/main" id="{89873F5A-7023-487F-9B5A-92AB4C3335D3}"/>
              </a:ext>
            </a:extLst>
          </p:cNvPr>
          <p:cNvSpPr/>
          <p:nvPr/>
        </p:nvSpPr>
        <p:spPr>
          <a:xfrm rot="13538986">
            <a:off x="3459335" y="1866904"/>
            <a:ext cx="949911"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23555D40-105C-4234-89A9-9C6EAD0304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05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0B4A96B-BA9F-4174-94F2-26C5FDEBE787}"/>
              </a:ext>
            </a:extLst>
          </p:cNvPr>
          <p:cNvPicPr>
            <a:picLocks noChangeAspect="1"/>
          </p:cNvPicPr>
          <p:nvPr/>
        </p:nvPicPr>
        <p:blipFill>
          <a:blip r:embed="rId3"/>
          <a:stretch>
            <a:fillRect/>
          </a:stretch>
        </p:blipFill>
        <p:spPr>
          <a:xfrm>
            <a:off x="615943" y="0"/>
            <a:ext cx="10658286" cy="7420131"/>
          </a:xfrm>
          <a:prstGeom prst="rect">
            <a:avLst/>
          </a:prstGeom>
        </p:spPr>
      </p:pic>
      <p:sp>
        <p:nvSpPr>
          <p:cNvPr id="7" name="Arrow: Right 3"/>
          <p:cNvSpPr/>
          <p:nvPr/>
        </p:nvSpPr>
        <p:spPr>
          <a:xfrm rot="14245973" flipV="1">
            <a:off x="1584427" y="1071577"/>
            <a:ext cx="2057400" cy="46972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DC032-678B-4E65-9B65-F3C8803A51FA}"/>
              </a:ext>
            </a:extLst>
          </p:cNvPr>
          <p:cNvPicPr>
            <a:picLocks noChangeAspect="1"/>
          </p:cNvPicPr>
          <p:nvPr/>
        </p:nvPicPr>
        <p:blipFill>
          <a:blip r:embed="rId3"/>
          <a:stretch>
            <a:fillRect/>
          </a:stretch>
        </p:blipFill>
        <p:spPr>
          <a:xfrm>
            <a:off x="666932" y="0"/>
            <a:ext cx="10858136" cy="7559264"/>
          </a:xfrm>
          <a:prstGeom prst="rect">
            <a:avLst/>
          </a:prstGeom>
        </p:spPr>
      </p:pic>
      <p:pic>
        <p:nvPicPr>
          <p:cNvPr id="4" name="Picture 3" descr="A close up of a sign&#10;&#10;Description generated with high confidence">
            <a:extLst>
              <a:ext uri="{FF2B5EF4-FFF2-40B4-BE49-F238E27FC236}">
                <a16:creationId xmlns:a16="http://schemas.microsoft.com/office/drawing/2014/main" id="{1089DB81-1198-4AAF-8E01-430154F67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84" y="0"/>
            <a:ext cx="3235960" cy="469727"/>
          </a:xfrm>
          <a:prstGeom prst="rect">
            <a:avLst/>
          </a:prstGeom>
        </p:spPr>
      </p:pic>
      <p:sp>
        <p:nvSpPr>
          <p:cNvPr id="8" name="Arrow: Right 3"/>
          <p:cNvSpPr/>
          <p:nvPr/>
        </p:nvSpPr>
        <p:spPr>
          <a:xfrm rot="10800000" flipV="1">
            <a:off x="3584299" y="92526"/>
            <a:ext cx="2057400" cy="46972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DD154897-961D-47B5-B8D8-1EB5659590B5}"/>
              </a:ext>
            </a:extLst>
          </p:cNvPr>
          <p:cNvPicPr>
            <a:picLocks noChangeAspect="1"/>
          </p:cNvPicPr>
          <p:nvPr/>
        </p:nvPicPr>
        <p:blipFill>
          <a:blip r:embed="rId3"/>
          <a:stretch>
            <a:fillRect/>
          </a:stretch>
        </p:blipFill>
        <p:spPr>
          <a:xfrm>
            <a:off x="18624" y="0"/>
            <a:ext cx="11002796" cy="7659974"/>
          </a:xfrm>
          <a:prstGeom prst="rect">
            <a:avLst/>
          </a:prstGeom>
        </p:spPr>
      </p:pic>
      <p:sp>
        <p:nvSpPr>
          <p:cNvPr id="5" name="Arrow: Right 4">
            <a:extLst>
              <a:ext uri="{FF2B5EF4-FFF2-40B4-BE49-F238E27FC236}">
                <a16:creationId xmlns:a16="http://schemas.microsoft.com/office/drawing/2014/main" id="{B2A2D088-E504-4F69-A87A-F4AF03581898}"/>
              </a:ext>
            </a:extLst>
          </p:cNvPr>
          <p:cNvSpPr/>
          <p:nvPr/>
        </p:nvSpPr>
        <p:spPr>
          <a:xfrm rot="13057148" flipV="1">
            <a:off x="7633785" y="5957603"/>
            <a:ext cx="2057400" cy="46972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013D7CF9-B934-4A54-A330-AFAF090FD8F7}"/>
              </a:ext>
            </a:extLst>
          </p:cNvPr>
          <p:cNvPicPr>
            <a:picLocks noChangeAspect="1"/>
          </p:cNvPicPr>
          <p:nvPr/>
        </p:nvPicPr>
        <p:blipFill rotWithShape="1">
          <a:blip r:embed="rId3">
            <a:extLst>
              <a:ext uri="{28A0092B-C50C-407E-A947-70E740481C1C}">
                <a14:useLocalDpi xmlns:a14="http://schemas.microsoft.com/office/drawing/2010/main" val="0"/>
              </a:ext>
            </a:extLst>
          </a:blip>
          <a:srcRect l="9197" r="7677"/>
          <a:stretch/>
        </p:blipFill>
        <p:spPr>
          <a:xfrm>
            <a:off x="20" y="-381000"/>
            <a:ext cx="12191980" cy="685800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C0AC238F-E547-4D44-BAEC-A805EA26C708}"/>
              </a:ext>
            </a:extLst>
          </p:cNvPr>
          <p:cNvPicPr>
            <a:picLocks noChangeAspect="1"/>
          </p:cNvPicPr>
          <p:nvPr/>
        </p:nvPicPr>
        <p:blipFill rotWithShape="1">
          <a:blip r:embed="rId4">
            <a:extLst>
              <a:ext uri="{28A0092B-C50C-407E-A947-70E740481C1C}">
                <a14:useLocalDpi xmlns:a14="http://schemas.microsoft.com/office/drawing/2010/main" val="0"/>
              </a:ext>
            </a:extLst>
          </a:blip>
          <a:srcRect l="239" t="20622"/>
          <a:stretch/>
        </p:blipFill>
        <p:spPr>
          <a:xfrm>
            <a:off x="2852057" y="1915885"/>
            <a:ext cx="9078004" cy="2066277"/>
          </a:xfrm>
          <a:prstGeom prst="rect">
            <a:avLst/>
          </a:prstGeom>
          <a:ln w="38100">
            <a:solidFill>
              <a:schemeClr val="tx1"/>
            </a:solidFill>
          </a:ln>
        </p:spPr>
      </p:pic>
      <p:sp>
        <p:nvSpPr>
          <p:cNvPr id="8" name="Arrow: Right 7">
            <a:extLst>
              <a:ext uri="{FF2B5EF4-FFF2-40B4-BE49-F238E27FC236}">
                <a16:creationId xmlns:a16="http://schemas.microsoft.com/office/drawing/2014/main" id="{A548B8F0-C203-495E-9476-5E5AF570CCB9}"/>
              </a:ext>
            </a:extLst>
          </p:cNvPr>
          <p:cNvSpPr/>
          <p:nvPr/>
        </p:nvSpPr>
        <p:spPr>
          <a:xfrm rot="13057148" flipV="1">
            <a:off x="8858337" y="4180758"/>
            <a:ext cx="2057400" cy="46972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4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013D7CF9-B934-4A54-A330-AFAF090FD8F7}"/>
              </a:ext>
            </a:extLst>
          </p:cNvPr>
          <p:cNvPicPr>
            <a:picLocks noChangeAspect="1"/>
          </p:cNvPicPr>
          <p:nvPr/>
        </p:nvPicPr>
        <p:blipFill rotWithShape="1">
          <a:blip r:embed="rId3">
            <a:extLst>
              <a:ext uri="{28A0092B-C50C-407E-A947-70E740481C1C}">
                <a14:useLocalDpi xmlns:a14="http://schemas.microsoft.com/office/drawing/2010/main" val="0"/>
              </a:ext>
            </a:extLst>
          </a:blip>
          <a:srcRect l="9197" r="7677"/>
          <a:stretch/>
        </p:blipFill>
        <p:spPr>
          <a:xfrm>
            <a:off x="20" y="-381000"/>
            <a:ext cx="12191980" cy="6858000"/>
          </a:xfrm>
          <a:prstGeom prst="rect">
            <a:avLst/>
          </a:prstGeom>
        </p:spPr>
      </p:pic>
      <p:pic>
        <p:nvPicPr>
          <p:cNvPr id="3" name="Picture 2">
            <a:extLst>
              <a:ext uri="{FF2B5EF4-FFF2-40B4-BE49-F238E27FC236}">
                <a16:creationId xmlns:a16="http://schemas.microsoft.com/office/drawing/2014/main" id="{0895C7C9-4BBA-42E5-BF00-E7702C4ED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730" y="1349829"/>
            <a:ext cx="7685310" cy="707571"/>
          </a:xfrm>
          <a:prstGeom prst="rect">
            <a:avLst/>
          </a:prstGeom>
          <a:ln w="38100">
            <a:solidFill>
              <a:schemeClr val="tx1"/>
            </a:solidFill>
          </a:ln>
        </p:spPr>
      </p:pic>
    </p:spTree>
    <p:extLst>
      <p:ext uri="{BB962C8B-B14F-4D97-AF65-F5344CB8AC3E}">
        <p14:creationId xmlns:p14="http://schemas.microsoft.com/office/powerpoint/2010/main" val="91167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social media post&#10;&#10;Description automatically generated">
            <a:extLst>
              <a:ext uri="{FF2B5EF4-FFF2-40B4-BE49-F238E27FC236}">
                <a16:creationId xmlns:a16="http://schemas.microsoft.com/office/drawing/2014/main" id="{8E561F28-8468-46FA-AA05-4A5EB54BB5BD}"/>
              </a:ext>
            </a:extLst>
          </p:cNvPr>
          <p:cNvPicPr>
            <a:picLocks noChangeAspect="1"/>
          </p:cNvPicPr>
          <p:nvPr/>
        </p:nvPicPr>
        <p:blipFill rotWithShape="1">
          <a:blip r:embed="rId3">
            <a:extLst>
              <a:ext uri="{28A0092B-C50C-407E-A947-70E740481C1C}">
                <a14:useLocalDpi xmlns:a14="http://schemas.microsoft.com/office/drawing/2010/main" val="0"/>
              </a:ext>
            </a:extLst>
          </a:blip>
          <a:srcRect l="8323" r="11662"/>
          <a:stretch/>
        </p:blipFill>
        <p:spPr>
          <a:xfrm>
            <a:off x="20" y="1282"/>
            <a:ext cx="12191980" cy="6856718"/>
          </a:xfrm>
          <a:prstGeom prst="rect">
            <a:avLst/>
          </a:prstGeom>
        </p:spPr>
      </p:pic>
    </p:spTree>
    <p:extLst>
      <p:ext uri="{BB962C8B-B14F-4D97-AF65-F5344CB8AC3E}">
        <p14:creationId xmlns:p14="http://schemas.microsoft.com/office/powerpoint/2010/main" val="268455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184"/>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5533033"/>
            <a:ext cx="12269302" cy="1323439"/>
          </a:xfrm>
          <a:prstGeom prst="rect">
            <a:avLst/>
          </a:prstGeom>
          <a:solidFill>
            <a:srgbClr val="0070C0"/>
          </a:solidFill>
        </p:spPr>
        <p:txBody>
          <a:bodyPr wrap="square" rtlCol="0">
            <a:spAutoFit/>
          </a:bodyPr>
          <a:lstStyle/>
          <a:p>
            <a:pPr algn="ctr"/>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Reading on the Go! </a:t>
            </a:r>
          </a:p>
          <a:p>
            <a:pPr algn="ctr"/>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Parent Videos</a:t>
            </a:r>
          </a:p>
        </p:txBody>
      </p:sp>
    </p:spTree>
    <p:extLst>
      <p:ext uri="{BB962C8B-B14F-4D97-AF65-F5344CB8AC3E}">
        <p14:creationId xmlns:p14="http://schemas.microsoft.com/office/powerpoint/2010/main" val="119171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018-2019 School Year INFOhio">
      <a:dk1>
        <a:srgbClr val="000000"/>
      </a:dk1>
      <a:lt1>
        <a:srgbClr val="FFFFFF"/>
      </a:lt1>
      <a:dk2>
        <a:srgbClr val="202020"/>
      </a:dk2>
      <a:lt2>
        <a:srgbClr val="E7E6E6"/>
      </a:lt2>
      <a:accent1>
        <a:srgbClr val="245388"/>
      </a:accent1>
      <a:accent2>
        <a:srgbClr val="800000"/>
      </a:accent2>
      <a:accent3>
        <a:srgbClr val="FF7905"/>
      </a:accent3>
      <a:accent4>
        <a:srgbClr val="795E91"/>
      </a:accent4>
      <a:accent5>
        <a:srgbClr val="C8C805"/>
      </a:accent5>
      <a:accent6>
        <a:srgbClr val="CC3744"/>
      </a:accent6>
      <a:hlink>
        <a:srgbClr val="007DC5"/>
      </a:hlink>
      <a:folHlink>
        <a:srgbClr val="ABB6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2018-2019 School Year INFOhio">
      <a:dk1>
        <a:srgbClr val="000000"/>
      </a:dk1>
      <a:lt1>
        <a:srgbClr val="FFFFFF"/>
      </a:lt1>
      <a:dk2>
        <a:srgbClr val="202020"/>
      </a:dk2>
      <a:lt2>
        <a:srgbClr val="E7E6E6"/>
      </a:lt2>
      <a:accent1>
        <a:srgbClr val="245388"/>
      </a:accent1>
      <a:accent2>
        <a:srgbClr val="800000"/>
      </a:accent2>
      <a:accent3>
        <a:srgbClr val="FF7905"/>
      </a:accent3>
      <a:accent4>
        <a:srgbClr val="795E91"/>
      </a:accent4>
      <a:accent5>
        <a:srgbClr val="C8C805"/>
      </a:accent5>
      <a:accent6>
        <a:srgbClr val="CC3744"/>
      </a:accent6>
      <a:hlink>
        <a:srgbClr val="007DC5"/>
      </a:hlink>
      <a:folHlink>
        <a:srgbClr val="ABB6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9CC34CF55B354ABBA705C54FF58D98" ma:contentTypeVersion="14" ma:contentTypeDescription="Create a new document." ma:contentTypeScope="" ma:versionID="b3c5305b110717e3551f30f4331884c4">
  <xsd:schema xmlns:xsd="http://www.w3.org/2001/XMLSchema" xmlns:xs="http://www.w3.org/2001/XMLSchema" xmlns:p="http://schemas.microsoft.com/office/2006/metadata/properties" xmlns:ns2="de361f12-4eeb-43e3-ad0a-376f01e36ecd" xmlns:ns3="47c9622b-a55e-40ac-aee6-008b990e2399" targetNamespace="http://schemas.microsoft.com/office/2006/metadata/properties" ma:root="true" ma:fieldsID="2e809a3f5a5f7ebf8bdf34abea06fd70" ns2:_="" ns3:_="">
    <xsd:import namespace="de361f12-4eeb-43e3-ad0a-376f01e36ecd"/>
    <xsd:import namespace="47c9622b-a55e-40ac-aee6-008b990e239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61f12-4eeb-43e3-ad0a-376f01e36e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7c9622b-a55e-40ac-aee6-008b990e239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AAA665-C5B2-4CD4-B751-128ED10AC2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61f12-4eeb-43e3-ad0a-376f01e36ecd"/>
    <ds:schemaRef ds:uri="47c9622b-a55e-40ac-aee6-008b990e23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2FEEA5-A59D-4EE7-8E2B-0A0C0D60D7E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5ED07B7-8394-4988-85B7-97BCA297BC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1782</Words>
  <Application>Microsoft Office PowerPoint</Application>
  <PresentationFormat>Widescreen</PresentationFormat>
  <Paragraphs>112</Paragraphs>
  <Slides>28</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Cambria</vt:lpstr>
      <vt:lpstr>Rockwell</vt:lpstr>
      <vt:lpstr>Segoe UI</vt:lpstr>
      <vt:lpstr>Tahoma</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Lee</dc:creator>
  <cp:lastModifiedBy>Emily Rozmus</cp:lastModifiedBy>
  <cp:revision>10</cp:revision>
  <dcterms:created xsi:type="dcterms:W3CDTF">2020-08-17T19:23:21Z</dcterms:created>
  <dcterms:modified xsi:type="dcterms:W3CDTF">2021-08-23T16:14:10Z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0x010100629CC34CF55B354ABBA705C54FF58D98</vt:lpwstr>
  </property>
</Properties>
</file>