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Lst>
  <p:sldSz cy="6858000" cx="9144000"/>
  <p:notesSz cx="6858000" cy="9144000"/>
  <p:embeddedFontLst>
    <p:embeddedFont>
      <p:font typeface="Ubuntu"/>
      <p:regular r:id="rId57"/>
      <p:bold r:id="rId58"/>
      <p:italic r:id="rId59"/>
      <p:boldItalic r:id="rId60"/>
    </p:embeddedFont>
    <p:embeddedFont>
      <p:font typeface="Corsiva"/>
      <p:regular r:id="rId61"/>
      <p:bold r:id="rId62"/>
      <p:italic r:id="rId63"/>
      <p:boldItalic r:id="rId64"/>
    </p:embeddedFont>
    <p:embeddedFont>
      <p:font typeface="Syncopate"/>
      <p:regular r:id="rId65"/>
      <p:bold r:id="rId66"/>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Corsiva-bold.fntdata"/><Relationship Id="rId61" Type="http://schemas.openxmlformats.org/officeDocument/2006/relationships/font" Target="fonts/Corsiva-regular.fntdata"/><Relationship Id="rId20" Type="http://schemas.openxmlformats.org/officeDocument/2006/relationships/slide" Target="slides/slide15.xml"/><Relationship Id="rId64" Type="http://schemas.openxmlformats.org/officeDocument/2006/relationships/font" Target="fonts/Corsiva-boldItalic.fntdata"/><Relationship Id="rId63" Type="http://schemas.openxmlformats.org/officeDocument/2006/relationships/font" Target="fonts/Corsiva-italic.fntdata"/><Relationship Id="rId22" Type="http://schemas.openxmlformats.org/officeDocument/2006/relationships/slide" Target="slides/slide17.xml"/><Relationship Id="rId66" Type="http://schemas.openxmlformats.org/officeDocument/2006/relationships/font" Target="fonts/Syncopate-bold.fntdata"/><Relationship Id="rId21" Type="http://schemas.openxmlformats.org/officeDocument/2006/relationships/slide" Target="slides/slide16.xml"/><Relationship Id="rId65" Type="http://schemas.openxmlformats.org/officeDocument/2006/relationships/font" Target="fonts/Syncopate-regular.fntdata"/><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Ubuntu-bold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font" Target="fonts/Ubuntu-regular.fntdata"/><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font" Target="fonts/Ubuntu-italic.fntdata"/><Relationship Id="rId14" Type="http://schemas.openxmlformats.org/officeDocument/2006/relationships/slide" Target="slides/slide9.xml"/><Relationship Id="rId58" Type="http://schemas.openxmlformats.org/officeDocument/2006/relationships/font" Target="fonts/Ubuntu-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visuwords.com/"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visuwords.com/"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visuwords.com/"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visuwords.com/"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readwritethink.org/search/?resource_type=16&amp;type=24"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readwritethink.org/classroom-resources/student-interactives/trading-card-creator-30056.html"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readwritethink.org/classroom-resources/student-interactives/trading-card-creator-30056.html"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readwritethink.org/classroom-resources/student-interactives/trading-card-creator-30056.html"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readwritethink.org/classroom-resources/student-interactives/trading-card-creator-30056.html"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readwritethink.org/classroom-resources/student-interactives/trading-card-creator-30056.html"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readwritethink.org/classroom-resources/student-interactives/trading-card-creator-30056.html"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thebookdesigner.com/2010/03/isbn-for-self-publishers-answers-to-20-of-your-questions/" TargetMode="Externa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visuwords.com/"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 name="Shape 40"/>
        <p:cNvGrpSpPr/>
        <p:nvPr/>
      </p:nvGrpSpPr>
      <p:grpSpPr>
        <a:xfrm>
          <a:off x="0" y="0"/>
          <a:ext cx="0" cy="0"/>
          <a:chOff x="0" y="0"/>
          <a:chExt cx="0" cy="0"/>
        </a:xfrm>
      </p:grpSpPr>
      <p:sp>
        <p:nvSpPr>
          <p:cNvPr id="41" name="Shape 41"/>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2" name="Shape 4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6" name="Shape 11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Google Docs Research Tool, Google Scholar, InstaGrok, TagGalaxy, VisuWords (</a:t>
            </a:r>
            <a:r>
              <a:rPr lang="en" u="sng">
                <a:solidFill>
                  <a:schemeClr val="hlink"/>
                </a:solidFill>
                <a:hlinkClick r:id="rId2"/>
              </a:rPr>
              <a:t>http://www.visuwords.com/</a:t>
            </a:r>
            <a:r>
              <a:rPr lang="en"/>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4" name="Shape 12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Google Docs Research Tool, Google Scholar, InstaGrok, TagGalaxy, VisuWords (</a:t>
            </a:r>
            <a:r>
              <a:rPr lang="en" u="sng">
                <a:solidFill>
                  <a:schemeClr val="hlink"/>
                </a:solidFill>
                <a:hlinkClick r:id="rId2"/>
              </a:rPr>
              <a:t>http://www.visuwords.com/</a:t>
            </a:r>
            <a:r>
              <a:rPr lang="en"/>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2" name="Shape 13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Google Docs Research Tool, Google Scholar, InstaGrok, TagGalaxy, VisuWords (</a:t>
            </a:r>
            <a:r>
              <a:rPr lang="en" u="sng">
                <a:solidFill>
                  <a:schemeClr val="hlink"/>
                </a:solidFill>
                <a:hlinkClick r:id="rId2"/>
              </a:rPr>
              <a:t>http://www.visuwords.com/</a:t>
            </a:r>
            <a:r>
              <a:rPr lang="en"/>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0" name="Shape 14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Google Docs Research Tool, Google Scholar, InstaGrok, TagGalaxy, VisuWords (</a:t>
            </a:r>
            <a:r>
              <a:rPr lang="en" u="sng">
                <a:solidFill>
                  <a:schemeClr val="hlink"/>
                </a:solidFill>
                <a:hlinkClick r:id="rId2"/>
              </a:rPr>
              <a:t>http://www.visuwords.com/</a:t>
            </a:r>
            <a:r>
              <a:rPr lang="en"/>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7" name="Shape 14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Popplet, LucidChart, ReadWriteThink Org Tools (</a:t>
            </a:r>
            <a:r>
              <a:rPr lang="en" u="sng">
                <a:solidFill>
                  <a:schemeClr val="hlink"/>
                </a:solidFill>
                <a:hlinkClick r:id="rId2"/>
              </a:rPr>
              <a:t>http://www.readwritethink.org/search/?resource_type=16&amp;type=24</a:t>
            </a:r>
            <a:r>
              <a:rPr lang="en"/>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5" name="Shape 15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ReadWriteThink Trading Card Generator: </a:t>
            </a:r>
            <a:r>
              <a:rPr lang="en" u="sng">
                <a:solidFill>
                  <a:schemeClr val="hlink"/>
                </a:solidFill>
                <a:hlinkClick r:id="rId2"/>
              </a:rPr>
              <a:t>http://www.readwritethink.org/classroom-resources/student-interactives/trading-card-creator-30056.html</a:t>
            </a:r>
            <a:r>
              <a:rPr lang="en"/>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3" name="Shape 16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solidFill>
                  <a:schemeClr val="dk1"/>
                </a:solidFill>
              </a:rPr>
              <a:t>ReadWriteThink Trading Card Generator: </a:t>
            </a:r>
            <a:r>
              <a:rPr lang="en" u="sng">
                <a:solidFill>
                  <a:schemeClr val="hlink"/>
                </a:solidFill>
                <a:hlinkClick r:id="rId2"/>
              </a:rPr>
              <a:t>http://www.readwritethink.org/classroom-resources/student-interactives/trading-card-creator-30056.html</a:t>
            </a:r>
            <a:r>
              <a:rPr lang="en">
                <a:solidFill>
                  <a:schemeClr val="dk1"/>
                </a:solidFill>
              </a:rPr>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1" name="Shape 17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solidFill>
                  <a:schemeClr val="dk1"/>
                </a:solidFill>
              </a:rPr>
              <a:t>ReadWriteThink Trading Card Generator: </a:t>
            </a:r>
            <a:r>
              <a:rPr lang="en" u="sng">
                <a:solidFill>
                  <a:schemeClr val="hlink"/>
                </a:solidFill>
                <a:hlinkClick r:id="rId2"/>
              </a:rPr>
              <a:t>http://www.readwritethink.org/classroom-resources/student-interactives/trading-card-creator-30056.html</a:t>
            </a:r>
            <a:r>
              <a:rPr lang="en">
                <a:solidFill>
                  <a:schemeClr val="dk1"/>
                </a:solidFill>
              </a:rPr>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9" name="Shape 17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solidFill>
                  <a:schemeClr val="dk1"/>
                </a:solidFill>
              </a:rPr>
              <a:t>ReadWriteThink Trading Card Generator: </a:t>
            </a:r>
            <a:r>
              <a:rPr lang="en" u="sng">
                <a:solidFill>
                  <a:schemeClr val="hlink"/>
                </a:solidFill>
                <a:hlinkClick r:id="rId2"/>
              </a:rPr>
              <a:t>http://www.readwritethink.org/classroom-resources/student-interactives/trading-card-creator-30056.html</a:t>
            </a:r>
            <a:r>
              <a:rPr lang="en">
                <a:solidFill>
                  <a:schemeClr val="dk1"/>
                </a:solidFill>
              </a:rPr>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7" name="Shape 18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solidFill>
                  <a:schemeClr val="dk1"/>
                </a:solidFill>
              </a:rPr>
              <a:t>ReadWriteThink Trading Card Generator: </a:t>
            </a:r>
            <a:r>
              <a:rPr lang="en" u="sng">
                <a:solidFill>
                  <a:schemeClr val="hlink"/>
                </a:solidFill>
                <a:hlinkClick r:id="rId2"/>
              </a:rPr>
              <a:t>http://www.readwritethink.org/classroom-resources/student-interactives/trading-card-creator-30056.html</a:t>
            </a:r>
            <a:r>
              <a:rPr lang="en">
                <a:solidFill>
                  <a:schemeClr val="dk1"/>
                </a:solidFill>
              </a:rPr>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 name="Shape 48"/>
        <p:cNvGrpSpPr/>
        <p:nvPr/>
      </p:nvGrpSpPr>
      <p:grpSpPr>
        <a:xfrm>
          <a:off x="0" y="0"/>
          <a:ext cx="0" cy="0"/>
          <a:chOff x="0" y="0"/>
          <a:chExt cx="0" cy="0"/>
        </a:xfrm>
      </p:grpSpPr>
      <p:sp>
        <p:nvSpPr>
          <p:cNvPr id="49" name="Shape 4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0" name="Shape 5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5" name="Shape 19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solidFill>
                  <a:schemeClr val="dk1"/>
                </a:solidFill>
              </a:rPr>
              <a:t>ReadWriteThink Trading Card Generator: </a:t>
            </a:r>
            <a:r>
              <a:rPr lang="en" u="sng">
                <a:solidFill>
                  <a:schemeClr val="hlink"/>
                </a:solidFill>
                <a:hlinkClick r:id="rId2"/>
              </a:rPr>
              <a:t>http://www.readwritethink.org/classroom-resources/student-interactives/trading-card-creator-30056.html</a:t>
            </a:r>
            <a:r>
              <a:rPr lang="en">
                <a:solidFill>
                  <a:schemeClr val="dk1"/>
                </a:solidFill>
              </a:rPr>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2" name="Shape 20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1" name="Shape 21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0" name="Shape 220"/>
        <p:cNvGrpSpPr/>
        <p:nvPr/>
      </p:nvGrpSpPr>
      <p:grpSpPr>
        <a:xfrm>
          <a:off x="0" y="0"/>
          <a:ext cx="0" cy="0"/>
          <a:chOff x="0" y="0"/>
          <a:chExt cx="0" cy="0"/>
        </a:xfrm>
      </p:grpSpPr>
      <p:sp>
        <p:nvSpPr>
          <p:cNvPr id="221" name="Shape 221"/>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2" name="Shape 22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9" name="Shape 22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36" name="Shape 23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9" name="Shape 249"/>
        <p:cNvGrpSpPr/>
        <p:nvPr/>
      </p:nvGrpSpPr>
      <p:grpSpPr>
        <a:xfrm>
          <a:off x="0" y="0"/>
          <a:ext cx="0" cy="0"/>
          <a:chOff x="0" y="0"/>
          <a:chExt cx="0" cy="0"/>
        </a:xfrm>
      </p:grpSpPr>
      <p:sp>
        <p:nvSpPr>
          <p:cNvPr id="250" name="Shape 25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51" name="Shape 25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I don’t have time to go into any specific one, but whether you are using Windows, Mac OS X, or Chrome, there is speech-to-text available for your system FOR FREE.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6" name="Shape 256"/>
        <p:cNvGrpSpPr/>
        <p:nvPr/>
      </p:nvGrpSpPr>
      <p:grpSpPr>
        <a:xfrm>
          <a:off x="0" y="0"/>
          <a:ext cx="0" cy="0"/>
          <a:chOff x="0" y="0"/>
          <a:chExt cx="0" cy="0"/>
        </a:xfrm>
      </p:grpSpPr>
      <p:sp>
        <p:nvSpPr>
          <p:cNvPr id="257" name="Shape 25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58" name="Shape 25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LetMeType,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5" name="Shape 265"/>
        <p:cNvGrpSpPr/>
        <p:nvPr/>
      </p:nvGrpSpPr>
      <p:grpSpPr>
        <a:xfrm>
          <a:off x="0" y="0"/>
          <a:ext cx="0" cy="0"/>
          <a:chOff x="0" y="0"/>
          <a:chExt cx="0" cy="0"/>
        </a:xfrm>
      </p:grpSpPr>
      <p:sp>
        <p:nvSpPr>
          <p:cNvPr id="266" name="Shape 26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67" name="Shape 2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LetMeType,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4" name="Shape 274"/>
        <p:cNvGrpSpPr/>
        <p:nvPr/>
      </p:nvGrpSpPr>
      <p:grpSpPr>
        <a:xfrm>
          <a:off x="0" y="0"/>
          <a:ext cx="0" cy="0"/>
          <a:chOff x="0" y="0"/>
          <a:chExt cx="0" cy="0"/>
        </a:xfrm>
      </p:grpSpPr>
      <p:sp>
        <p:nvSpPr>
          <p:cNvPr id="275" name="Shape 27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76" name="Shape 27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LEGO Comic Creator, Marvel Super Hero Comic Creator, GoAnimate, StoryboardThat, PowToon, Voki</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 name="Shape 54"/>
        <p:cNvGrpSpPr/>
        <p:nvPr/>
      </p:nvGrpSpPr>
      <p:grpSpPr>
        <a:xfrm>
          <a:off x="0" y="0"/>
          <a:ext cx="0" cy="0"/>
          <a:chOff x="0" y="0"/>
          <a:chExt cx="0" cy="0"/>
        </a:xfrm>
      </p:grpSpPr>
      <p:sp>
        <p:nvSpPr>
          <p:cNvPr id="55" name="Shape 5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6" name="Shape 5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2" name="Shape 282"/>
        <p:cNvGrpSpPr/>
        <p:nvPr/>
      </p:nvGrpSpPr>
      <p:grpSpPr>
        <a:xfrm>
          <a:off x="0" y="0"/>
          <a:ext cx="0" cy="0"/>
          <a:chOff x="0" y="0"/>
          <a:chExt cx="0" cy="0"/>
        </a:xfrm>
      </p:grpSpPr>
      <p:sp>
        <p:nvSpPr>
          <p:cNvPr id="283" name="Shape 28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84" name="Shape 28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This is LEGO City Comic Creator.  No account is needed to start creating a comic.  Can download as a PDF or print.  “Save” and “Load” features seem not to work so well anymore.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0" name="Shape 290"/>
        <p:cNvGrpSpPr/>
        <p:nvPr/>
      </p:nvGrpSpPr>
      <p:grpSpPr>
        <a:xfrm>
          <a:off x="0" y="0"/>
          <a:ext cx="0" cy="0"/>
          <a:chOff x="0" y="0"/>
          <a:chExt cx="0" cy="0"/>
        </a:xfrm>
      </p:grpSpPr>
      <p:sp>
        <p:nvSpPr>
          <p:cNvPr id="291" name="Shape 291"/>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92" name="Shape 29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This is “StoryboardThat”.  Free accounts available.  Can use your Google account as your login.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4" name="Shape 304"/>
        <p:cNvGrpSpPr/>
        <p:nvPr/>
      </p:nvGrpSpPr>
      <p:grpSpPr>
        <a:xfrm>
          <a:off x="0" y="0"/>
          <a:ext cx="0" cy="0"/>
          <a:chOff x="0" y="0"/>
          <a:chExt cx="0" cy="0"/>
        </a:xfrm>
      </p:grpSpPr>
      <p:sp>
        <p:nvSpPr>
          <p:cNvPr id="305" name="Shape 30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06" name="Shape 30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3" name="Shape 313"/>
        <p:cNvGrpSpPr/>
        <p:nvPr/>
      </p:nvGrpSpPr>
      <p:grpSpPr>
        <a:xfrm>
          <a:off x="0" y="0"/>
          <a:ext cx="0" cy="0"/>
          <a:chOff x="0" y="0"/>
          <a:chExt cx="0" cy="0"/>
        </a:xfrm>
      </p:grpSpPr>
      <p:sp>
        <p:nvSpPr>
          <p:cNvPr id="314" name="Shape 314"/>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15" name="Shape 31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2" name="Shape 322"/>
        <p:cNvGrpSpPr/>
        <p:nvPr/>
      </p:nvGrpSpPr>
      <p:grpSpPr>
        <a:xfrm>
          <a:off x="0" y="0"/>
          <a:ext cx="0" cy="0"/>
          <a:chOff x="0" y="0"/>
          <a:chExt cx="0" cy="0"/>
        </a:xfrm>
      </p:grpSpPr>
      <p:sp>
        <p:nvSpPr>
          <p:cNvPr id="323" name="Shape 32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24" name="Shape 32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8" name="Shape 328"/>
        <p:cNvGrpSpPr/>
        <p:nvPr/>
      </p:nvGrpSpPr>
      <p:grpSpPr>
        <a:xfrm>
          <a:off x="0" y="0"/>
          <a:ext cx="0" cy="0"/>
          <a:chOff x="0" y="0"/>
          <a:chExt cx="0" cy="0"/>
        </a:xfrm>
      </p:grpSpPr>
      <p:sp>
        <p:nvSpPr>
          <p:cNvPr id="329" name="Shape 32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30" name="Shape 33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Readability-score.com analyzes text for reading level.  Use this to encourage students to write up to their level.  It can also be a challenge to hvae students revise their writing so that it lowers the reading level without affecting the clarity.</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5" name="Shape 335"/>
        <p:cNvGrpSpPr/>
        <p:nvPr/>
      </p:nvGrpSpPr>
      <p:grpSpPr>
        <a:xfrm>
          <a:off x="0" y="0"/>
          <a:ext cx="0" cy="0"/>
          <a:chOff x="0" y="0"/>
          <a:chExt cx="0" cy="0"/>
        </a:xfrm>
      </p:grpSpPr>
      <p:sp>
        <p:nvSpPr>
          <p:cNvPr id="336" name="Shape 33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37" name="Shape 337"/>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SpellCheckPlus.com offers a simple spelling and grammar checker for any text you can paste into the text box.</a:t>
            </a:r>
          </a:p>
          <a:p>
            <a:pPr rtl="0">
              <a:spcBef>
                <a:spcPts val="0"/>
              </a:spcBef>
              <a:buNone/>
            </a:pPr>
            <a:r>
              <a:t/>
            </a:r>
            <a:endParaRPr/>
          </a:p>
          <a:p>
            <a:pPr lvl="0" rtl="0">
              <a:spcBef>
                <a:spcPts val="0"/>
              </a:spcBef>
              <a:buNone/>
            </a:pPr>
            <a:r>
              <a:rPr lang="en"/>
              <a:t>Free version limit, 2000 characters.  Checks word choice, word form, style, and spelling.</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4" name="Shape 344"/>
        <p:cNvGrpSpPr/>
        <p:nvPr/>
      </p:nvGrpSpPr>
      <p:grpSpPr>
        <a:xfrm>
          <a:off x="0" y="0"/>
          <a:ext cx="0" cy="0"/>
          <a:chOff x="0" y="0"/>
          <a:chExt cx="0" cy="0"/>
        </a:xfrm>
      </p:grpSpPr>
      <p:sp>
        <p:nvSpPr>
          <p:cNvPr id="345" name="Shape 34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46" name="Shape 3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If this is happening in my classroom, I haven’t graded anything yet, beyond checking for progress and completion of previous steps.  And those grades (if any) have nothing to do with the final grade on this writing assignment.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1" name="Shape 351"/>
        <p:cNvGrpSpPr/>
        <p:nvPr/>
      </p:nvGrpSpPr>
      <p:grpSpPr>
        <a:xfrm>
          <a:off x="0" y="0"/>
          <a:ext cx="0" cy="0"/>
          <a:chOff x="0" y="0"/>
          <a:chExt cx="0" cy="0"/>
        </a:xfrm>
      </p:grpSpPr>
      <p:sp>
        <p:nvSpPr>
          <p:cNvPr id="352" name="Shape 35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53" name="Shape 35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7" name="Shape 357"/>
        <p:cNvGrpSpPr/>
        <p:nvPr/>
      </p:nvGrpSpPr>
      <p:grpSpPr>
        <a:xfrm>
          <a:off x="0" y="0"/>
          <a:ext cx="0" cy="0"/>
          <a:chOff x="0" y="0"/>
          <a:chExt cx="0" cy="0"/>
        </a:xfrm>
      </p:grpSpPr>
      <p:sp>
        <p:nvSpPr>
          <p:cNvPr id="358" name="Shape 35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59" name="Shape 35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6" name="Shape 6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5" name="Shape 365"/>
        <p:cNvGrpSpPr/>
        <p:nvPr/>
      </p:nvGrpSpPr>
      <p:grpSpPr>
        <a:xfrm>
          <a:off x="0" y="0"/>
          <a:ext cx="0" cy="0"/>
          <a:chOff x="0" y="0"/>
          <a:chExt cx="0" cy="0"/>
        </a:xfrm>
      </p:grpSpPr>
      <p:sp>
        <p:nvSpPr>
          <p:cNvPr id="366" name="Shape 36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67" name="Shape 3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Publishing is where Impact is.  Publishing is where authenticity is.  Publishing is where relevance is.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8" name="Shape 378"/>
        <p:cNvGrpSpPr/>
        <p:nvPr/>
      </p:nvGrpSpPr>
      <p:grpSpPr>
        <a:xfrm>
          <a:off x="0" y="0"/>
          <a:ext cx="0" cy="0"/>
          <a:chOff x="0" y="0"/>
          <a:chExt cx="0" cy="0"/>
        </a:xfrm>
      </p:grpSpPr>
      <p:sp>
        <p:nvSpPr>
          <p:cNvPr id="379" name="Shape 37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80" name="Shape 38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Publishing is where Impact is.  Publishing is where authenticity is.  Publishing is where relevance is.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5" name="Shape 385"/>
        <p:cNvGrpSpPr/>
        <p:nvPr/>
      </p:nvGrpSpPr>
      <p:grpSpPr>
        <a:xfrm>
          <a:off x="0" y="0"/>
          <a:ext cx="0" cy="0"/>
          <a:chOff x="0" y="0"/>
          <a:chExt cx="0" cy="0"/>
        </a:xfrm>
      </p:grpSpPr>
      <p:sp>
        <p:nvSpPr>
          <p:cNvPr id="386" name="Shape 38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87" name="Shape 38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Here’s an example.  This was done with iBooks Author, and is available (for FREE) in the free iBooks app for iOS!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2" name="Shape 392"/>
        <p:cNvGrpSpPr/>
        <p:nvPr/>
      </p:nvGrpSpPr>
      <p:grpSpPr>
        <a:xfrm>
          <a:off x="0" y="0"/>
          <a:ext cx="0" cy="0"/>
          <a:chOff x="0" y="0"/>
          <a:chExt cx="0" cy="0"/>
        </a:xfrm>
      </p:grpSpPr>
      <p:sp>
        <p:nvSpPr>
          <p:cNvPr id="393" name="Shape 39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94" name="Shape 39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Here’s an example.  This was done with iBooks Author, and is available (for FREE) in the free iBooks app for iOS!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9" name="Shape 399"/>
        <p:cNvGrpSpPr/>
        <p:nvPr/>
      </p:nvGrpSpPr>
      <p:grpSpPr>
        <a:xfrm>
          <a:off x="0" y="0"/>
          <a:ext cx="0" cy="0"/>
          <a:chOff x="0" y="0"/>
          <a:chExt cx="0" cy="0"/>
        </a:xfrm>
      </p:grpSpPr>
      <p:sp>
        <p:nvSpPr>
          <p:cNvPr id="400" name="Shape 40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01" name="Shape 40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6" name="Shape 406"/>
        <p:cNvGrpSpPr/>
        <p:nvPr/>
      </p:nvGrpSpPr>
      <p:grpSpPr>
        <a:xfrm>
          <a:off x="0" y="0"/>
          <a:ext cx="0" cy="0"/>
          <a:chOff x="0" y="0"/>
          <a:chExt cx="0" cy="0"/>
        </a:xfrm>
      </p:grpSpPr>
      <p:sp>
        <p:nvSpPr>
          <p:cNvPr id="407" name="Shape 40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08" name="Shape 40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Probably the EASIEST way for you and your students to get started.  KidBlog.org</a:t>
            </a:r>
          </a:p>
          <a:p>
            <a:pPr lvl="0" rtl="0">
              <a:spcBef>
                <a:spcPts val="0"/>
              </a:spcBef>
              <a:buNone/>
            </a:pPr>
            <a:r>
              <a:t/>
            </a:r>
            <a:endParaRPr/>
          </a:p>
          <a:p>
            <a:pPr lvl="0" rtl="0">
              <a:spcBef>
                <a:spcPts val="0"/>
              </a:spcBef>
              <a:buNone/>
            </a:pPr>
            <a:r>
              <a:rPr lang="en"/>
              <a:t>Free for you and up to 50 students.  Automatically log in with your Google (Apps For Education) Account if you have one, or create a free account with your school e-mail address.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2" name="Shape 412"/>
        <p:cNvGrpSpPr/>
        <p:nvPr/>
      </p:nvGrpSpPr>
      <p:grpSpPr>
        <a:xfrm>
          <a:off x="0" y="0"/>
          <a:ext cx="0" cy="0"/>
          <a:chOff x="0" y="0"/>
          <a:chExt cx="0" cy="0"/>
        </a:xfrm>
      </p:grpSpPr>
      <p:sp>
        <p:nvSpPr>
          <p:cNvPr id="413" name="Shape 41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14" name="Shape 414"/>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solidFill>
                  <a:schemeClr val="dk1"/>
                </a:solidFill>
              </a:rPr>
              <a:t>If you want students to care more about their writing, they must be allowed to write about something they care about.</a:t>
            </a:r>
          </a:p>
          <a:p>
            <a:pPr rtl="0">
              <a:spcBef>
                <a:spcPts val="0"/>
              </a:spcBef>
              <a:buNone/>
            </a:pPr>
            <a:r>
              <a:t/>
            </a:r>
            <a:endParaRPr>
              <a:solidFill>
                <a:schemeClr val="dk1"/>
              </a:solidFill>
            </a:endParaRPr>
          </a:p>
          <a:p>
            <a:pPr lvl="0" rtl="0">
              <a:spcBef>
                <a:spcPts val="0"/>
              </a:spcBef>
              <a:buNone/>
            </a:pPr>
            <a:r>
              <a:rPr lang="en"/>
              <a:t>Story from CNN on April 20, 2015.  Generating ideas really can be this simple.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8" name="Shape 418"/>
        <p:cNvGrpSpPr/>
        <p:nvPr/>
      </p:nvGrpSpPr>
      <p:grpSpPr>
        <a:xfrm>
          <a:off x="0" y="0"/>
          <a:ext cx="0" cy="0"/>
          <a:chOff x="0" y="0"/>
          <a:chExt cx="0" cy="0"/>
        </a:xfrm>
      </p:grpSpPr>
      <p:sp>
        <p:nvSpPr>
          <p:cNvPr id="419" name="Shape 41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20" name="Shape 42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This is the granddaddy of self-publishing.  You can create your own ACTUAL printed book here.  Lots of options for sizes and “extent” of publishing (ISBN, etc.).  You can market and sell your book through this site as well.</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5" name="Shape 425"/>
        <p:cNvGrpSpPr/>
        <p:nvPr/>
      </p:nvGrpSpPr>
      <p:grpSpPr>
        <a:xfrm>
          <a:off x="0" y="0"/>
          <a:ext cx="0" cy="0"/>
          <a:chOff x="0" y="0"/>
          <a:chExt cx="0" cy="0"/>
        </a:xfrm>
      </p:grpSpPr>
      <p:sp>
        <p:nvSpPr>
          <p:cNvPr id="426" name="Shape 42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27" name="Shape 427"/>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A word about ISBNs.  Do you need one, or not?  Are they expensive?</a:t>
            </a:r>
          </a:p>
          <a:p>
            <a:pPr rtl="0">
              <a:spcBef>
                <a:spcPts val="0"/>
              </a:spcBef>
              <a:buNone/>
            </a:pPr>
            <a:r>
              <a:t/>
            </a:r>
            <a:endParaRPr/>
          </a:p>
          <a:p>
            <a:pPr rtl="0">
              <a:spcBef>
                <a:spcPts val="0"/>
              </a:spcBef>
              <a:buNone/>
            </a:pPr>
            <a:r>
              <a:rPr lang="en"/>
              <a:t>ISBN = International Standard Book Number</a:t>
            </a:r>
          </a:p>
          <a:p>
            <a:pPr rtl="0">
              <a:spcBef>
                <a:spcPts val="0"/>
              </a:spcBef>
              <a:buNone/>
            </a:pPr>
            <a:r>
              <a:t/>
            </a:r>
            <a:endParaRPr/>
          </a:p>
          <a:p>
            <a:pPr rtl="0">
              <a:spcBef>
                <a:spcPts val="0"/>
              </a:spcBef>
              <a:buNone/>
            </a:pPr>
            <a:r>
              <a:rPr lang="en"/>
              <a:t>If you only distribute your book through a service like Lulu, then no, you don’t need an ISBN.  If you want to sell your book through Amazon or something like that, then yes, you do need an ISBN.  Not only that, but every different version of your book (paperback, hardback, ePUB, PDF, etc) must have its own unique ISBN.  These can be pricey, but they open up new options for distribution and revenue-generating.</a:t>
            </a:r>
          </a:p>
          <a:p>
            <a:pPr rtl="0">
              <a:spcBef>
                <a:spcPts val="0"/>
              </a:spcBef>
              <a:buNone/>
            </a:pPr>
            <a:r>
              <a:t/>
            </a:r>
            <a:endParaRPr/>
          </a:p>
          <a:p>
            <a:pPr rtl="0">
              <a:spcBef>
                <a:spcPts val="0"/>
              </a:spcBef>
              <a:buNone/>
            </a:pPr>
            <a:r>
              <a:rPr lang="en"/>
              <a:t>Who do you want to be the “publisher”?  Does your school have its own “Publishing House”?  If not, maybe it should!</a:t>
            </a:r>
          </a:p>
          <a:p>
            <a:pPr rtl="0">
              <a:spcBef>
                <a:spcPts val="0"/>
              </a:spcBef>
              <a:buNone/>
            </a:pPr>
            <a:r>
              <a:t/>
            </a:r>
            <a:endParaRPr/>
          </a:p>
          <a:p>
            <a:pPr lvl="0" rtl="0">
              <a:spcBef>
                <a:spcPts val="0"/>
              </a:spcBef>
              <a:buNone/>
            </a:pPr>
            <a:r>
              <a:rPr lang="en"/>
              <a:t>Want to know more about ISBN’s?  </a:t>
            </a:r>
            <a:r>
              <a:rPr lang="en" u="sng">
                <a:solidFill>
                  <a:schemeClr val="hlink"/>
                </a:solidFill>
                <a:hlinkClick r:id="rId2"/>
              </a:rPr>
              <a:t>http://www.thebookdesigner.com/2010/03/isbn-for-self-publishers-answers-to-20-of-your-questions/</a:t>
            </a:r>
            <a:r>
              <a:rPr lang="en"/>
              <a:t>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0" name="Shape 430"/>
        <p:cNvGrpSpPr/>
        <p:nvPr/>
      </p:nvGrpSpPr>
      <p:grpSpPr>
        <a:xfrm>
          <a:off x="0" y="0"/>
          <a:ext cx="0" cy="0"/>
          <a:chOff x="0" y="0"/>
          <a:chExt cx="0" cy="0"/>
        </a:xfrm>
      </p:grpSpPr>
      <p:sp>
        <p:nvSpPr>
          <p:cNvPr id="431" name="Shape 431"/>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32" name="Shape 432"/>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Now, what can you do with this?</a:t>
            </a:r>
          </a:p>
          <a:p>
            <a:pPr rtl="0">
              <a:spcBef>
                <a:spcPts val="0"/>
              </a:spcBef>
              <a:buNone/>
            </a:pPr>
            <a:r>
              <a:t/>
            </a:r>
            <a:endParaRPr/>
          </a:p>
          <a:p>
            <a:pPr rtl="0">
              <a:spcBef>
                <a:spcPts val="0"/>
              </a:spcBef>
              <a:buNone/>
            </a:pPr>
            <a:r>
              <a:rPr lang="en"/>
              <a:t>This year?  Over the summer (to prepare)?  Next year?</a:t>
            </a:r>
          </a:p>
          <a:p>
            <a:pPr rtl="0">
              <a:spcBef>
                <a:spcPts val="0"/>
              </a:spcBef>
              <a:buNone/>
            </a:pPr>
            <a:r>
              <a:t/>
            </a:r>
            <a:endParaRPr/>
          </a:p>
          <a:p>
            <a:pPr>
              <a:spcBef>
                <a:spcPts val="0"/>
              </a:spcBef>
              <a:buNone/>
            </a:pPr>
            <a:r>
              <a:rPr lang="en"/>
              <a:t>Team Planning Time!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6" name="Shape 7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6" name="Shape 446"/>
        <p:cNvGrpSpPr/>
        <p:nvPr/>
      </p:nvGrpSpPr>
      <p:grpSpPr>
        <a:xfrm>
          <a:off x="0" y="0"/>
          <a:ext cx="0" cy="0"/>
          <a:chOff x="0" y="0"/>
          <a:chExt cx="0" cy="0"/>
        </a:xfrm>
      </p:grpSpPr>
      <p:sp>
        <p:nvSpPr>
          <p:cNvPr id="447" name="Shape 44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48" name="Shape 44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7" name="Shape 467"/>
        <p:cNvGrpSpPr/>
        <p:nvPr/>
      </p:nvGrpSpPr>
      <p:grpSpPr>
        <a:xfrm>
          <a:off x="0" y="0"/>
          <a:ext cx="0" cy="0"/>
          <a:chOff x="0" y="0"/>
          <a:chExt cx="0" cy="0"/>
        </a:xfrm>
      </p:grpSpPr>
      <p:sp>
        <p:nvSpPr>
          <p:cNvPr id="468" name="Shape 46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69" name="Shape 46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5" name="Shape 8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“Writing” is the ability or act of composing and expressing thoughts, ideas, facts, concepts, observations, conclusions, etc. in a fixed form.  Handwriting on paper is ONE way to do this, but is certainly not the ONLY way to do this.  It may not even be the BEST way to do this, and that is the divergence in thinking that can open the door to changing our “struggling writers” into “accomplished writers”.  Focus on the process, not the mechanics of one form.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5" name="Shape 9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Two struggling writers may not struggle for the same reason.  It is important to try to understand why struggling students are struggling, so that appropriate scaffolds can be put in place.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0" name="Shape 10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7" name="Shape 107"/>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The first step in starting to write is usually not “starting to write”!</a:t>
            </a:r>
          </a:p>
          <a:p>
            <a:pPr rtl="0">
              <a:spcBef>
                <a:spcPts val="0"/>
              </a:spcBef>
              <a:buNone/>
            </a:pPr>
            <a:r>
              <a:t/>
            </a:r>
            <a:endParaRPr/>
          </a:p>
          <a:p>
            <a:pPr>
              <a:spcBef>
                <a:spcPts val="0"/>
              </a:spcBef>
              <a:buNone/>
            </a:pPr>
            <a:r>
              <a:rPr lang="en"/>
              <a:t>Google Docs Research Tool, Google Scholar, InstaGrok, TagGalaxy, VisuWords (</a:t>
            </a:r>
            <a:r>
              <a:rPr lang="en" u="sng">
                <a:solidFill>
                  <a:schemeClr val="hlink"/>
                </a:solidFill>
                <a:hlinkClick r:id="rId2"/>
              </a:rPr>
              <a:t>http://www.visuwords.com/</a:t>
            </a:r>
            <a:r>
              <a:rPr lang="en"/>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x="0" y="0"/>
          <a:ext cx="0" cy="0"/>
          <a:chOff x="0" y="0"/>
          <a:chExt cx="0" cy="0"/>
        </a:xfrm>
      </p:grpSpPr>
      <p:sp>
        <p:nvSpPr>
          <p:cNvPr id="8" name="Shape 8"/>
          <p:cNvSpPr txBox="1"/>
          <p:nvPr>
            <p:ph type="ctrTitle"/>
          </p:nvPr>
        </p:nvSpPr>
        <p:spPr>
          <a:xfrm>
            <a:off x="685800" y="2111123"/>
            <a:ext cx="7772400" cy="1546500"/>
          </a:xfrm>
          <a:prstGeom prst="rect">
            <a:avLst/>
          </a:prstGeom>
        </p:spPr>
        <p:txBody>
          <a:bodyPr anchorCtr="0" anchor="b" bIns="91425" lIns="91425" rIns="91425" tIns="91425"/>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9" name="Shape 9"/>
          <p:cNvSpPr txBox="1"/>
          <p:nvPr>
            <p:ph idx="1" type="subTitle"/>
          </p:nvPr>
        </p:nvSpPr>
        <p:spPr>
          <a:xfrm>
            <a:off x="685800" y="3786737"/>
            <a:ext cx="7772400" cy="1046400"/>
          </a:xfrm>
          <a:prstGeom prst="rect">
            <a:avLst/>
          </a:prstGeom>
        </p:spPr>
        <p:txBody>
          <a:bodyPr anchorCtr="0" anchor="t" bIns="91425" lIns="91425" rIns="91425" tIns="91425"/>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0" name="Shape 10"/>
        <p:cNvGrpSpPr/>
        <p:nvPr/>
      </p:nvGrpSpPr>
      <p:grpSpPr>
        <a:xfrm>
          <a:off x="0" y="0"/>
          <a:ext cx="0" cy="0"/>
          <a:chOff x="0" y="0"/>
          <a:chExt cx="0" cy="0"/>
        </a:xfrm>
      </p:grpSpPr>
      <p:sp>
        <p:nvSpPr>
          <p:cNvPr id="11" name="Shape 11"/>
          <p:cNvSpPr txBox="1"/>
          <p:nvPr>
            <p:ph type="title"/>
          </p:nvPr>
        </p:nvSpPr>
        <p:spPr>
          <a:xfrm>
            <a:off x="457200" y="274637"/>
            <a:ext cx="8229600" cy="11430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2" name="Shape 12"/>
          <p:cNvSpPr txBox="1"/>
          <p:nvPr>
            <p:ph idx="1" type="body"/>
          </p:nvPr>
        </p:nvSpPr>
        <p:spPr>
          <a:xfrm>
            <a:off x="457200" y="1600200"/>
            <a:ext cx="8229600" cy="49677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3" name="Shape 13"/>
        <p:cNvGrpSpPr/>
        <p:nvPr/>
      </p:nvGrpSpPr>
      <p:grpSpPr>
        <a:xfrm>
          <a:off x="0" y="0"/>
          <a:ext cx="0" cy="0"/>
          <a:chOff x="0" y="0"/>
          <a:chExt cx="0" cy="0"/>
        </a:xfrm>
      </p:grpSpPr>
      <p:sp>
        <p:nvSpPr>
          <p:cNvPr id="14" name="Shape 14"/>
          <p:cNvSpPr txBox="1"/>
          <p:nvPr>
            <p:ph type="title"/>
          </p:nvPr>
        </p:nvSpPr>
        <p:spPr>
          <a:xfrm>
            <a:off x="457200" y="274637"/>
            <a:ext cx="8229600" cy="11430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 type="body"/>
          </p:nvPr>
        </p:nvSpPr>
        <p:spPr>
          <a:xfrm>
            <a:off x="457200" y="1600200"/>
            <a:ext cx="3994500" cy="49677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6" name="Shape 16"/>
          <p:cNvSpPr txBox="1"/>
          <p:nvPr>
            <p:ph idx="2" type="body"/>
          </p:nvPr>
        </p:nvSpPr>
        <p:spPr>
          <a:xfrm>
            <a:off x="4692273" y="1600200"/>
            <a:ext cx="3994500" cy="49677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7" name="Shape 17"/>
        <p:cNvGrpSpPr/>
        <p:nvPr/>
      </p:nvGrpSpPr>
      <p:grpSpPr>
        <a:xfrm>
          <a:off x="0" y="0"/>
          <a:ext cx="0" cy="0"/>
          <a:chOff x="0" y="0"/>
          <a:chExt cx="0" cy="0"/>
        </a:xfrm>
      </p:grpSpPr>
      <p:sp>
        <p:nvSpPr>
          <p:cNvPr id="18" name="Shape 18"/>
          <p:cNvSpPr txBox="1"/>
          <p:nvPr>
            <p:ph type="title"/>
          </p:nvPr>
        </p:nvSpPr>
        <p:spPr>
          <a:xfrm>
            <a:off x="457200" y="274637"/>
            <a:ext cx="8229600" cy="11430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9" name="Shape 19"/>
        <p:cNvGrpSpPr/>
        <p:nvPr/>
      </p:nvGrpSpPr>
      <p:grpSpPr>
        <a:xfrm>
          <a:off x="0" y="0"/>
          <a:ext cx="0" cy="0"/>
          <a:chOff x="0" y="0"/>
          <a:chExt cx="0" cy="0"/>
        </a:xfrm>
      </p:grpSpPr>
      <p:sp>
        <p:nvSpPr>
          <p:cNvPr id="20" name="Shape 20"/>
          <p:cNvSpPr txBox="1"/>
          <p:nvPr>
            <p:ph idx="1" type="body"/>
          </p:nvPr>
        </p:nvSpPr>
        <p:spPr>
          <a:xfrm>
            <a:off x="457200" y="5875078"/>
            <a:ext cx="8229600" cy="692700"/>
          </a:xfrm>
          <a:prstGeom prst="rect">
            <a:avLst/>
          </a:prstGeom>
        </p:spPr>
        <p:txBody>
          <a:bodyPr anchorCtr="0" anchor="t" bIns="91425" lIns="91425" rIns="91425" tIns="91425"/>
          <a:lstStyle>
            <a:lvl1pPr algn="ctr">
              <a:spcBef>
                <a:spcPts val="360"/>
              </a:spcBef>
              <a:buSzPct val="100000"/>
              <a:buNone/>
              <a:defRPr sz="1800"/>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3F3F3"/>
        </a:soli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74637"/>
            <a:ext cx="8229600" cy="1143000"/>
          </a:xfrm>
          <a:prstGeom prst="rect">
            <a:avLst/>
          </a:prstGeom>
          <a:noFill/>
          <a:ln>
            <a:noFill/>
          </a:ln>
        </p:spPr>
        <p:txBody>
          <a:bodyPr anchorCtr="0" anchor="b" bIns="91425" lIns="91425" rIns="91425" tIns="91425"/>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x="457200" y="1600200"/>
            <a:ext cx="8229600" cy="4967700"/>
          </a:xfrm>
          <a:prstGeom prst="rect">
            <a:avLst/>
          </a:prstGeom>
          <a:noFill/>
          <a:ln>
            <a:noFill/>
          </a:ln>
        </p:spPr>
        <p:txBody>
          <a:bodyPr anchorCtr="0" anchor="t" bIns="91425" lIns="91425" rIns="91425" tIns="91425"/>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hyperlink" Target="michaeldroush.org" TargetMode="External"/><Relationship Id="rId10" Type="http://schemas.openxmlformats.org/officeDocument/2006/relationships/image" Target="../media/image04.jpg"/><Relationship Id="rId13" Type="http://schemas.openxmlformats.org/officeDocument/2006/relationships/hyperlink" Target="https://twitter.com/mdroush" TargetMode="External"/><Relationship Id="rId12" Type="http://schemas.openxmlformats.org/officeDocument/2006/relationships/hyperlink" Target="mailto:michaeldroush@gmail.com"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goo.gl/jxPxZp" TargetMode="External"/><Relationship Id="rId4" Type="http://schemas.openxmlformats.org/officeDocument/2006/relationships/hyperlink" Target="https://goo.gl/LkO66Z" TargetMode="External"/><Relationship Id="rId9" Type="http://schemas.openxmlformats.org/officeDocument/2006/relationships/image" Target="../media/image09.jpg"/><Relationship Id="rId14" Type="http://schemas.openxmlformats.org/officeDocument/2006/relationships/image" Target="../media/image01.png"/><Relationship Id="rId5" Type="http://schemas.openxmlformats.org/officeDocument/2006/relationships/image" Target="../media/image00.gif"/><Relationship Id="rId6" Type="http://schemas.openxmlformats.org/officeDocument/2006/relationships/image" Target="../media/image18.jpg"/><Relationship Id="rId7" Type="http://schemas.openxmlformats.org/officeDocument/2006/relationships/image" Target="../media/image05.jpg"/><Relationship Id="rId8" Type="http://schemas.openxmlformats.org/officeDocument/2006/relationships/image" Target="../media/image0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07.png"/><Relationship Id="rId4" Type="http://schemas.openxmlformats.org/officeDocument/2006/relationships/image" Target="../media/image00.gif"/><Relationship Id="rId5" Type="http://schemas.openxmlformats.org/officeDocument/2006/relationships/image" Target="../media/image11.png"/><Relationship Id="rId6" Type="http://schemas.openxmlformats.org/officeDocument/2006/relationships/hyperlink" Target="http://isearch.infohio.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07.png"/><Relationship Id="rId4" Type="http://schemas.openxmlformats.org/officeDocument/2006/relationships/image" Target="../media/image00.gif"/><Relationship Id="rId5" Type="http://schemas.openxmlformats.org/officeDocument/2006/relationships/image" Target="../media/image0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07.png"/><Relationship Id="rId4" Type="http://schemas.openxmlformats.org/officeDocument/2006/relationships/image" Target="../media/image00.gif"/><Relationship Id="rId5"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07.png"/><Relationship Id="rId4" Type="http://schemas.openxmlformats.org/officeDocument/2006/relationships/image" Target="../media/image00.gif"/><Relationship Id="rId5"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07.pn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07.png"/><Relationship Id="rId4" Type="http://schemas.openxmlformats.org/officeDocument/2006/relationships/image" Target="../media/image18.jpg"/><Relationship Id="rId5"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07.png"/><Relationship Id="rId4" Type="http://schemas.openxmlformats.org/officeDocument/2006/relationships/image" Target="../media/image18.jpg"/><Relationship Id="rId5"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07.png"/><Relationship Id="rId4" Type="http://schemas.openxmlformats.org/officeDocument/2006/relationships/image" Target="../media/image18.jpg"/><Relationship Id="rId5"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07.png"/><Relationship Id="rId4" Type="http://schemas.openxmlformats.org/officeDocument/2006/relationships/image" Target="../media/image18.jpg"/><Relationship Id="rId5"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07.png"/><Relationship Id="rId4" Type="http://schemas.openxmlformats.org/officeDocument/2006/relationships/image" Target="../media/image18.jpg"/><Relationship Id="rId5"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4" Type="http://schemas.openxmlformats.org/officeDocument/2006/relationships/hyperlink" Target="http://youtube.com/v/N1WVzG8HHlc" TargetMode="External"/><Relationship Id="rId5" Type="http://schemas.openxmlformats.org/officeDocument/2006/relationships/image" Target="../media/image03.jpg"/><Relationship Id="rId6" Type="http://schemas.openxmlformats.org/officeDocument/2006/relationships/hyperlink" Target="http://www.autismdailynewscast.com/happened-carly-fleischmann-exclusive-interview-father/23279/shanelli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07.png"/><Relationship Id="rId4" Type="http://schemas.openxmlformats.org/officeDocument/2006/relationships/image" Target="../media/image18.jpg"/><Relationship Id="rId5"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07.pn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07.png"/><Relationship Id="rId4" Type="http://schemas.openxmlformats.org/officeDocument/2006/relationships/image" Target="../media/image20.jpg"/><Relationship Id="rId5" Type="http://schemas.openxmlformats.org/officeDocument/2006/relationships/image" Target="../media/image22.png"/><Relationship Id="rId6" Type="http://schemas.openxmlformats.org/officeDocument/2006/relationships/hyperlink" Target="http://www.educationworld.com/tools_template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07.png"/><Relationship Id="rId4" Type="http://schemas.openxmlformats.org/officeDocument/2006/relationships/image" Target="../media/image20.jpg"/><Relationship Id="rId5" Type="http://schemas.openxmlformats.org/officeDocument/2006/relationships/image" Target="../media/image22.png"/><Relationship Id="rId6" Type="http://schemas.openxmlformats.org/officeDocument/2006/relationships/image" Target="../media/image19.png"/><Relationship Id="rId7" Type="http://schemas.openxmlformats.org/officeDocument/2006/relationships/hyperlink" Target="http://www.educationworld.com/tools_template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30.png"/><Relationship Id="rId4" Type="http://schemas.openxmlformats.org/officeDocument/2006/relationships/image" Target="../media/image0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30.pn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11" Type="http://schemas.openxmlformats.org/officeDocument/2006/relationships/hyperlink" Target="https://chrome.google.com/webstore/detail/dictanote-speech-recogniz/aomjekmpappghadlogpigifkghlmebjk?hl=en" TargetMode="External"/><Relationship Id="rId10" Type="http://schemas.openxmlformats.org/officeDocument/2006/relationships/hyperlink" Target="https://dictanote.co/" TargetMode="External"/><Relationship Id="rId13" Type="http://schemas.openxmlformats.org/officeDocument/2006/relationships/hyperlink" Target="https://support.apple.com/en-us/HT202584" TargetMode="External"/><Relationship Id="rId12" Type="http://schemas.openxmlformats.org/officeDocument/2006/relationships/hyperlink" Target="https://www.google.com/intl/en/chrome/demos/speech.html" TargetMode="External"/><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30.png"/><Relationship Id="rId4" Type="http://schemas.openxmlformats.org/officeDocument/2006/relationships/image" Target="../media/image23.jpg"/><Relationship Id="rId9" Type="http://schemas.openxmlformats.org/officeDocument/2006/relationships/hyperlink" Target="http://ctrlq.org/dictation/" TargetMode="External"/><Relationship Id="rId5" Type="http://schemas.openxmlformats.org/officeDocument/2006/relationships/hyperlink" Target="https://support.microsoft.com/kb/306537" TargetMode="External"/><Relationship Id="rId6" Type="http://schemas.openxmlformats.org/officeDocument/2006/relationships/hyperlink" Target="http://windows.microsoft.com/en-us/windows/set-speech-recognition#1TC=windows-vista" TargetMode="External"/><Relationship Id="rId7" Type="http://schemas.openxmlformats.org/officeDocument/2006/relationships/hyperlink" Target="http://windows.microsoft.com/en-us/windows/set-speech-recognition#1TC=windows-7" TargetMode="External"/><Relationship Id="rId8" Type="http://schemas.openxmlformats.org/officeDocument/2006/relationships/hyperlink" Target="http://windows.microsoft.com/en-us/windows-8/using-speech-recognition"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30.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30.png"/><Relationship Id="rId4" Type="http://schemas.openxmlformats.org/officeDocument/2006/relationships/image" Target="../media/image24.png"/><Relationship Id="rId5" Type="http://schemas.openxmlformats.org/officeDocument/2006/relationships/image" Target="../media/image29.png"/><Relationship Id="rId6" Type="http://schemas.openxmlformats.org/officeDocument/2006/relationships/hyperlink" Target="https://goo.gl/LkO66Z"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5.png"/><Relationship Id="rId4" Type="http://schemas.openxmlformats.org/officeDocument/2006/relationships/image" Target="../media/image30.png"/><Relationship Id="rId5" Type="http://schemas.openxmlformats.org/officeDocument/2006/relationships/image" Target="../media/image26.png"/><Relationship Id="rId6"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30.png"/><Relationship Id="rId4" Type="http://schemas.openxmlformats.org/officeDocument/2006/relationships/image" Target="../media/image26.png"/><Relationship Id="rId5" Type="http://schemas.openxmlformats.org/officeDocument/2006/relationships/image" Target="../media/image5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30.png"/><Relationship Id="rId4" Type="http://schemas.openxmlformats.org/officeDocument/2006/relationships/image" Target="../media/image26.png"/><Relationship Id="rId5" Type="http://schemas.openxmlformats.org/officeDocument/2006/relationships/image" Target="../media/image5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4.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2.png"/><Relationship Id="rId4" Type="http://schemas.openxmlformats.org/officeDocument/2006/relationships/image" Target="../media/image0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53.png"/><Relationship Id="rId4" Type="http://schemas.openxmlformats.org/officeDocument/2006/relationships/image" Target="../media/image31.png"/><Relationship Id="rId5"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32.png"/><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31.png"/><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09.jpg"/><Relationship Id="rId4" Type="http://schemas.openxmlformats.org/officeDocument/2006/relationships/image" Target="../media/image31.png"/><Relationship Id="rId5" Type="http://schemas.openxmlformats.org/officeDocument/2006/relationships/image" Target="../media/image38.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35.png"/><Relationship Id="rId4" Type="http://schemas.openxmlformats.org/officeDocument/2006/relationships/image" Target="../media/image02.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5.png"/></Relationships>
</file>

<file path=ppt/slides/_rels/slide41.xml.rels><?xml version="1.0" encoding="UTF-8" standalone="yes"?><Relationships xmlns="http://schemas.openxmlformats.org/package/2006/relationships"><Relationship Id="rId11" Type="http://schemas.openxmlformats.org/officeDocument/2006/relationships/image" Target="../media/image41.jpg"/><Relationship Id="rId10" Type="http://schemas.openxmlformats.org/officeDocument/2006/relationships/image" Target="../media/image39.jpg"/><Relationship Id="rId12" Type="http://schemas.openxmlformats.org/officeDocument/2006/relationships/image" Target="../media/image40.png"/><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52.jpg"/><Relationship Id="rId4" Type="http://schemas.openxmlformats.org/officeDocument/2006/relationships/image" Target="../media/image35.png"/><Relationship Id="rId9" Type="http://schemas.openxmlformats.org/officeDocument/2006/relationships/hyperlink" Target="https://www.youtube.com/watch?v=eO7sKVKMO2s" TargetMode="External"/><Relationship Id="rId6" Type="http://schemas.openxmlformats.org/officeDocument/2006/relationships/hyperlink" Target="http://youtube.com/v/QKHk_UiQboA" TargetMode="External"/><Relationship Id="rId7" Type="http://schemas.openxmlformats.org/officeDocument/2006/relationships/image" Target="../media/image37.jpg"/><Relationship Id="rId8" Type="http://schemas.openxmlformats.org/officeDocument/2006/relationships/hyperlink" Target="https://storycorps.org/"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5.png"/><Relationship Id="rId4" Type="http://schemas.openxmlformats.org/officeDocument/2006/relationships/hyperlink" Target="http://mrsmithtrt.weebly.com/class-ebooks.html" TargetMode="External"/><Relationship Id="rId5" Type="http://schemas.openxmlformats.org/officeDocument/2006/relationships/image" Target="../media/image4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image" Target="../media/image35.png"/><Relationship Id="rId4" Type="http://schemas.openxmlformats.org/officeDocument/2006/relationships/image" Target="../media/image42.jpg"/><Relationship Id="rId5" Type="http://schemas.openxmlformats.org/officeDocument/2006/relationships/hyperlink" Target="http://mrsmithtrt.weebly.com/class-ebooks.html"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image" Target="../media/image35.png"/><Relationship Id="rId4" Type="http://schemas.openxmlformats.org/officeDocument/2006/relationships/image" Target="../media/image43.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 Id="rId3" Type="http://schemas.openxmlformats.org/officeDocument/2006/relationships/image" Target="../media/image35.png"/><Relationship Id="rId4" Type="http://schemas.openxmlformats.org/officeDocument/2006/relationships/image" Target="../media/image44.jpg"/><Relationship Id="rId5" Type="http://schemas.openxmlformats.org/officeDocument/2006/relationships/hyperlink" Target="http://kidblog.org/"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 Id="rId3" Type="http://schemas.openxmlformats.org/officeDocument/2006/relationships/image" Target="../media/image35.png"/><Relationship Id="rId4" Type="http://schemas.openxmlformats.org/officeDocument/2006/relationships/hyperlink" Target="http://www.cnn.com/2015/04/17/living/i-wish-my-teacher-knew-kyle-schwartz-schools-feat/"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image" Target="../media/image35.png"/><Relationship Id="rId4" Type="http://schemas.openxmlformats.org/officeDocument/2006/relationships/image" Target="../media/image46.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 Id="rId3" Type="http://schemas.openxmlformats.org/officeDocument/2006/relationships/image" Target="../media/image35.png"/><Relationship Id="rId4" Type="http://schemas.openxmlformats.org/officeDocument/2006/relationships/image" Target="../media/image5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 Id="rId3" Type="http://schemas.openxmlformats.org/officeDocument/2006/relationships/image" Target="../media/image4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 Id="rId3" Type="http://schemas.openxmlformats.org/officeDocument/2006/relationships/image" Target="../media/image48.png"/></Relationships>
</file>

<file path=ppt/slides/_rels/slide51.xml.rels><?xml version="1.0" encoding="UTF-8" standalone="yes"?><Relationships xmlns="http://schemas.openxmlformats.org/package/2006/relationships"><Relationship Id="rId11" Type="http://schemas.openxmlformats.org/officeDocument/2006/relationships/hyperlink" Target="http://michaeldroush.org" TargetMode="External"/><Relationship Id="rId10" Type="http://schemas.openxmlformats.org/officeDocument/2006/relationships/image" Target="../media/image04.jpg"/><Relationship Id="rId13" Type="http://schemas.openxmlformats.org/officeDocument/2006/relationships/hyperlink" Target="https://twitter.com/mdroush" TargetMode="External"/><Relationship Id="rId12" Type="http://schemas.openxmlformats.org/officeDocument/2006/relationships/hyperlink" Target="mailto:michaeldroush@gmail.com" TargetMode="External"/><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hyperlink" Target="https://goo.gl/jxPxZp" TargetMode="External"/><Relationship Id="rId4" Type="http://schemas.openxmlformats.org/officeDocument/2006/relationships/hyperlink" Target="https://goo.gl/LkO66Z" TargetMode="External"/><Relationship Id="rId9" Type="http://schemas.openxmlformats.org/officeDocument/2006/relationships/image" Target="../media/image09.jpg"/><Relationship Id="rId14" Type="http://schemas.openxmlformats.org/officeDocument/2006/relationships/image" Target="../media/image01.png"/><Relationship Id="rId5" Type="http://schemas.openxmlformats.org/officeDocument/2006/relationships/image" Target="../media/image00.gif"/><Relationship Id="rId6" Type="http://schemas.openxmlformats.org/officeDocument/2006/relationships/image" Target="../media/image18.jpg"/><Relationship Id="rId7" Type="http://schemas.openxmlformats.org/officeDocument/2006/relationships/image" Target="../media/image05.jpg"/><Relationship Id="rId8" Type="http://schemas.openxmlformats.org/officeDocument/2006/relationships/image" Target="../media/image0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9.jpg"/><Relationship Id="rId4" Type="http://schemas.openxmlformats.org/officeDocument/2006/relationships/hyperlink" Target="http://autismdigest.com/write/" TargetMode="External"/><Relationship Id="rId5" Type="http://schemas.openxmlformats.org/officeDocument/2006/relationships/image" Target="../media/image0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07.png"/><Relationship Id="rId4" Type="http://schemas.openxmlformats.org/officeDocument/2006/relationships/image" Target="../media/image00.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99999"/>
        </a:solidFill>
      </p:bgPr>
    </p:bg>
    <p:spTree>
      <p:nvGrpSpPr>
        <p:cNvPr id="22" name="Shape 22"/>
        <p:cNvGrpSpPr/>
        <p:nvPr/>
      </p:nvGrpSpPr>
      <p:grpSpPr>
        <a:xfrm>
          <a:off x="0" y="0"/>
          <a:ext cx="0" cy="0"/>
          <a:chOff x="0" y="0"/>
          <a:chExt cx="0" cy="0"/>
        </a:xfrm>
      </p:grpSpPr>
      <p:sp>
        <p:nvSpPr>
          <p:cNvPr id="23" name="Shape 23"/>
          <p:cNvSpPr/>
          <p:nvPr/>
        </p:nvSpPr>
        <p:spPr>
          <a:xfrm>
            <a:off x="685800" y="555250"/>
            <a:ext cx="7772400" cy="2220300"/>
          </a:xfrm>
          <a:prstGeom prst="roundRect">
            <a:avLst>
              <a:gd fmla="val 16667" name="adj"/>
            </a:avLst>
          </a:prstGeom>
          <a:solidFill>
            <a:srgbClr val="F3F3F3"/>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4" name="Shape 24"/>
          <p:cNvSpPr txBox="1"/>
          <p:nvPr>
            <p:ph type="ctrTitle"/>
          </p:nvPr>
        </p:nvSpPr>
        <p:spPr>
          <a:xfrm>
            <a:off x="685800" y="53723"/>
            <a:ext cx="7772400" cy="1546500"/>
          </a:xfrm>
          <a:prstGeom prst="rect">
            <a:avLst/>
          </a:prstGeom>
        </p:spPr>
        <p:txBody>
          <a:bodyPr anchorCtr="0" anchor="b" bIns="91425" lIns="91425" rIns="91425" tIns="91425">
            <a:noAutofit/>
          </a:bodyPr>
          <a:lstStyle/>
          <a:p>
            <a:pPr>
              <a:spcBef>
                <a:spcPts val="0"/>
              </a:spcBef>
              <a:buNone/>
            </a:pPr>
            <a:r>
              <a:rPr lang="en"/>
              <a:t>Using Technology</a:t>
            </a:r>
          </a:p>
        </p:txBody>
      </p:sp>
      <p:sp>
        <p:nvSpPr>
          <p:cNvPr id="25" name="Shape 25"/>
          <p:cNvSpPr txBox="1"/>
          <p:nvPr>
            <p:ph idx="1" type="subTitle"/>
          </p:nvPr>
        </p:nvSpPr>
        <p:spPr>
          <a:xfrm>
            <a:off x="685800" y="1515973"/>
            <a:ext cx="7772400" cy="954900"/>
          </a:xfrm>
          <a:prstGeom prst="rect">
            <a:avLst/>
          </a:prstGeom>
        </p:spPr>
        <p:txBody>
          <a:bodyPr anchorCtr="0" anchor="t" bIns="91425" lIns="91425" rIns="91425" tIns="91425">
            <a:noAutofit/>
          </a:bodyPr>
          <a:lstStyle/>
          <a:p>
            <a:pPr lvl="0" rtl="0">
              <a:spcBef>
                <a:spcPts val="0"/>
              </a:spcBef>
              <a:buNone/>
            </a:pPr>
            <a:r>
              <a:rPr lang="en"/>
              <a:t>to Support the Writing Process</a:t>
            </a:r>
          </a:p>
          <a:p>
            <a:pPr>
              <a:spcBef>
                <a:spcPts val="0"/>
              </a:spcBef>
              <a:buNone/>
            </a:pPr>
            <a:r>
              <a:rPr lang="en"/>
              <a:t>for Students at All Levels</a:t>
            </a:r>
          </a:p>
        </p:txBody>
      </p:sp>
      <p:sp>
        <p:nvSpPr>
          <p:cNvPr id="26" name="Shape 26"/>
          <p:cNvSpPr txBox="1"/>
          <p:nvPr/>
        </p:nvSpPr>
        <p:spPr>
          <a:xfrm>
            <a:off x="3372000" y="5492400"/>
            <a:ext cx="5772000" cy="1365599"/>
          </a:xfrm>
          <a:prstGeom prst="rect">
            <a:avLst/>
          </a:prstGeom>
          <a:noFill/>
          <a:ln>
            <a:noFill/>
          </a:ln>
        </p:spPr>
        <p:txBody>
          <a:bodyPr anchorCtr="0" anchor="t" bIns="91425" lIns="91425" rIns="91425" tIns="91425">
            <a:noAutofit/>
          </a:bodyPr>
          <a:lstStyle/>
          <a:p>
            <a:pPr lvl="0" rtl="0" algn="r">
              <a:spcBef>
                <a:spcPts val="0"/>
              </a:spcBef>
              <a:buNone/>
            </a:pPr>
            <a:r>
              <a:rPr b="1" lang="en" sz="2400"/>
              <a:t>This Presentation: </a:t>
            </a:r>
            <a:r>
              <a:rPr b="1" lang="en" sz="2400">
                <a:solidFill>
                  <a:schemeClr val="hlink"/>
                </a:solidFill>
                <a:latin typeface="Courier New"/>
                <a:ea typeface="Courier New"/>
                <a:cs typeface="Courier New"/>
                <a:sym typeface="Courier New"/>
                <a:hlinkClick r:id="rId3"/>
              </a:rPr>
              <a:t>goo.gl/jxPxZp</a:t>
            </a:r>
          </a:p>
          <a:p>
            <a:pPr lvl="0" rtl="0" algn="r">
              <a:spcBef>
                <a:spcPts val="0"/>
              </a:spcBef>
              <a:buNone/>
            </a:pPr>
            <a:r>
              <a:t/>
            </a:r>
            <a:endParaRPr b="1" sz="2400"/>
          </a:p>
          <a:p>
            <a:pPr algn="r">
              <a:spcBef>
                <a:spcPts val="0"/>
              </a:spcBef>
              <a:buNone/>
            </a:pPr>
            <a:r>
              <a:rPr b="1" lang="en" sz="2400"/>
              <a:t>Resource List: </a:t>
            </a:r>
            <a:r>
              <a:rPr b="1" lang="en" sz="2400">
                <a:solidFill>
                  <a:schemeClr val="hlink"/>
                </a:solidFill>
                <a:latin typeface="Courier New"/>
                <a:ea typeface="Courier New"/>
                <a:cs typeface="Courier New"/>
                <a:sym typeface="Courier New"/>
                <a:hlinkClick r:id="rId4"/>
              </a:rPr>
              <a:t>goo.gl/LkO66Z</a:t>
            </a:r>
            <a:r>
              <a:rPr b="1" lang="en" sz="2400">
                <a:latin typeface="Courier New"/>
                <a:ea typeface="Courier New"/>
                <a:cs typeface="Courier New"/>
                <a:sym typeface="Courier New"/>
              </a:rPr>
              <a:t> </a:t>
            </a:r>
          </a:p>
        </p:txBody>
      </p:sp>
      <p:sp>
        <p:nvSpPr>
          <p:cNvPr id="27" name="Shape 27"/>
          <p:cNvSpPr/>
          <p:nvPr/>
        </p:nvSpPr>
        <p:spPr>
          <a:xfrm>
            <a:off x="76200" y="2971275"/>
            <a:ext cx="1046400" cy="1046400"/>
          </a:xfrm>
          <a:prstGeom prst="ellipse">
            <a:avLst/>
          </a:prstGeom>
          <a:solidFill>
            <a:srgbClr val="FCE5CD"/>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8" name="Shape 28"/>
          <p:cNvSpPr/>
          <p:nvPr/>
        </p:nvSpPr>
        <p:spPr>
          <a:xfrm>
            <a:off x="175800" y="3070875"/>
            <a:ext cx="847200" cy="847200"/>
          </a:xfrm>
          <a:prstGeom prst="ellipse">
            <a:avLst/>
          </a:prstGeom>
          <a:solidFill>
            <a:srgbClr val="F6B26B"/>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9" name="Shape 29"/>
          <p:cNvSpPr/>
          <p:nvPr/>
        </p:nvSpPr>
        <p:spPr>
          <a:xfrm>
            <a:off x="271950" y="3167025"/>
            <a:ext cx="654899" cy="654899"/>
          </a:xfrm>
          <a:prstGeom prst="ellipse">
            <a:avLst/>
          </a:prstGeom>
          <a:solidFill>
            <a:srgbClr val="B45F06"/>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30" name="Shape 30"/>
          <p:cNvPicPr preferRelativeResize="0"/>
          <p:nvPr/>
        </p:nvPicPr>
        <p:blipFill>
          <a:blip r:embed="rId5">
            <a:alphaModFix/>
          </a:blip>
          <a:stretch>
            <a:fillRect/>
          </a:stretch>
        </p:blipFill>
        <p:spPr>
          <a:xfrm>
            <a:off x="271947" y="4343500"/>
            <a:ext cx="1727453" cy="1209750"/>
          </a:xfrm>
          <a:prstGeom prst="rect">
            <a:avLst/>
          </a:prstGeom>
          <a:noFill/>
          <a:ln>
            <a:noFill/>
          </a:ln>
        </p:spPr>
      </p:pic>
      <p:pic>
        <p:nvPicPr>
          <p:cNvPr id="31" name="Shape 31"/>
          <p:cNvPicPr preferRelativeResize="0"/>
          <p:nvPr/>
        </p:nvPicPr>
        <p:blipFill>
          <a:blip r:embed="rId6">
            <a:alphaModFix/>
          </a:blip>
          <a:stretch>
            <a:fillRect/>
          </a:stretch>
        </p:blipFill>
        <p:spPr>
          <a:xfrm>
            <a:off x="1620674" y="3002942"/>
            <a:ext cx="1445875" cy="1275083"/>
          </a:xfrm>
          <a:prstGeom prst="rect">
            <a:avLst/>
          </a:prstGeom>
          <a:noFill/>
          <a:ln>
            <a:noFill/>
          </a:ln>
        </p:spPr>
      </p:pic>
      <p:pic>
        <p:nvPicPr>
          <p:cNvPr id="32" name="Shape 32"/>
          <p:cNvPicPr preferRelativeResize="0"/>
          <p:nvPr/>
        </p:nvPicPr>
        <p:blipFill>
          <a:blip r:embed="rId7">
            <a:alphaModFix/>
          </a:blip>
          <a:stretch>
            <a:fillRect/>
          </a:stretch>
        </p:blipFill>
        <p:spPr>
          <a:xfrm>
            <a:off x="2526337" y="5018325"/>
            <a:ext cx="1209749" cy="1209749"/>
          </a:xfrm>
          <a:prstGeom prst="rect">
            <a:avLst/>
          </a:prstGeom>
          <a:noFill/>
          <a:ln>
            <a:noFill/>
          </a:ln>
        </p:spPr>
      </p:pic>
      <p:pic>
        <p:nvPicPr>
          <p:cNvPr id="33" name="Shape 33"/>
          <p:cNvPicPr preferRelativeResize="0"/>
          <p:nvPr/>
        </p:nvPicPr>
        <p:blipFill>
          <a:blip r:embed="rId8">
            <a:alphaModFix/>
          </a:blip>
          <a:stretch>
            <a:fillRect/>
          </a:stretch>
        </p:blipFill>
        <p:spPr>
          <a:xfrm>
            <a:off x="6478475" y="3108887"/>
            <a:ext cx="2415597" cy="1169149"/>
          </a:xfrm>
          <a:prstGeom prst="rect">
            <a:avLst/>
          </a:prstGeom>
          <a:noFill/>
          <a:ln>
            <a:noFill/>
          </a:ln>
        </p:spPr>
      </p:pic>
      <p:pic>
        <p:nvPicPr>
          <p:cNvPr id="34" name="Shape 34"/>
          <p:cNvPicPr preferRelativeResize="0"/>
          <p:nvPr/>
        </p:nvPicPr>
        <p:blipFill>
          <a:blip r:embed="rId9">
            <a:alphaModFix/>
          </a:blip>
          <a:stretch>
            <a:fillRect/>
          </a:stretch>
        </p:blipFill>
        <p:spPr>
          <a:xfrm>
            <a:off x="4791950" y="3615673"/>
            <a:ext cx="1280775" cy="1770500"/>
          </a:xfrm>
          <a:prstGeom prst="rect">
            <a:avLst/>
          </a:prstGeom>
          <a:noFill/>
          <a:ln>
            <a:noFill/>
          </a:ln>
        </p:spPr>
      </p:pic>
      <p:pic>
        <p:nvPicPr>
          <p:cNvPr id="35" name="Shape 35"/>
          <p:cNvPicPr preferRelativeResize="0"/>
          <p:nvPr/>
        </p:nvPicPr>
        <p:blipFill>
          <a:blip r:embed="rId10">
            <a:alphaModFix/>
          </a:blip>
          <a:stretch>
            <a:fillRect/>
          </a:stretch>
        </p:blipFill>
        <p:spPr>
          <a:xfrm>
            <a:off x="3655912" y="2926200"/>
            <a:ext cx="939331" cy="1005599"/>
          </a:xfrm>
          <a:prstGeom prst="rect">
            <a:avLst/>
          </a:prstGeom>
          <a:noFill/>
          <a:ln>
            <a:noFill/>
          </a:ln>
        </p:spPr>
      </p:pic>
      <p:sp>
        <p:nvSpPr>
          <p:cNvPr id="36" name="Shape 36"/>
          <p:cNvSpPr txBox="1"/>
          <p:nvPr/>
        </p:nvSpPr>
        <p:spPr>
          <a:xfrm>
            <a:off x="0" y="5688900"/>
            <a:ext cx="2824800" cy="1169099"/>
          </a:xfrm>
          <a:prstGeom prst="rect">
            <a:avLst/>
          </a:prstGeom>
          <a:noFill/>
          <a:ln>
            <a:noFill/>
          </a:ln>
        </p:spPr>
        <p:txBody>
          <a:bodyPr anchorCtr="0" anchor="t" bIns="91425" lIns="91425" rIns="91425" tIns="91425">
            <a:noAutofit/>
          </a:bodyPr>
          <a:lstStyle/>
          <a:p>
            <a:pPr rtl="0">
              <a:lnSpc>
                <a:spcPct val="115000"/>
              </a:lnSpc>
              <a:spcBef>
                <a:spcPts val="0"/>
              </a:spcBef>
              <a:buNone/>
            </a:pPr>
            <a:r>
              <a:rPr lang="en">
                <a:latin typeface="Ubuntu"/>
                <a:ea typeface="Ubuntu"/>
                <a:cs typeface="Ubuntu"/>
                <a:sym typeface="Ubuntu"/>
              </a:rPr>
              <a:t>Presenter: Michael D. Roush</a:t>
            </a:r>
          </a:p>
          <a:p>
            <a:pPr rtl="0">
              <a:lnSpc>
                <a:spcPct val="115000"/>
              </a:lnSpc>
              <a:spcBef>
                <a:spcPts val="0"/>
              </a:spcBef>
              <a:buNone/>
            </a:pPr>
            <a:r>
              <a:rPr lang="en">
                <a:solidFill>
                  <a:schemeClr val="hlink"/>
                </a:solidFill>
                <a:latin typeface="Ubuntu"/>
                <a:ea typeface="Ubuntu"/>
                <a:cs typeface="Ubuntu"/>
                <a:sym typeface="Ubuntu"/>
                <a:hlinkClick r:id="rId11"/>
              </a:rPr>
              <a:t>michaeldroush.org</a:t>
            </a:r>
          </a:p>
          <a:p>
            <a:pPr rtl="0">
              <a:lnSpc>
                <a:spcPct val="115000"/>
              </a:lnSpc>
              <a:spcBef>
                <a:spcPts val="0"/>
              </a:spcBef>
              <a:buNone/>
            </a:pPr>
            <a:r>
              <a:rPr lang="en">
                <a:solidFill>
                  <a:schemeClr val="hlink"/>
                </a:solidFill>
                <a:latin typeface="Ubuntu"/>
                <a:ea typeface="Ubuntu"/>
                <a:cs typeface="Ubuntu"/>
                <a:sym typeface="Ubuntu"/>
                <a:hlinkClick r:id="rId12"/>
              </a:rPr>
              <a:t>michaeldroush@gmail.com</a:t>
            </a:r>
          </a:p>
          <a:p>
            <a:pPr rtl="0">
              <a:lnSpc>
                <a:spcPct val="115000"/>
              </a:lnSpc>
              <a:spcBef>
                <a:spcPts val="0"/>
              </a:spcBef>
              <a:buNone/>
            </a:pPr>
            <a:r>
              <a:rPr lang="en">
                <a:solidFill>
                  <a:schemeClr val="hlink"/>
                </a:solidFill>
                <a:latin typeface="Ubuntu"/>
                <a:ea typeface="Ubuntu"/>
                <a:cs typeface="Ubuntu"/>
                <a:sym typeface="Ubuntu"/>
                <a:hlinkClick r:id="rId13"/>
              </a:rPr>
              <a:t>@mdroush</a:t>
            </a:r>
          </a:p>
          <a:p>
            <a:pPr rtl="0">
              <a:spcBef>
                <a:spcPts val="0"/>
              </a:spcBef>
              <a:buNone/>
            </a:pPr>
            <a:r>
              <a:t/>
            </a:r>
            <a:endParaRPr/>
          </a:p>
          <a:p>
            <a:pPr>
              <a:spcBef>
                <a:spcPts val="0"/>
              </a:spcBef>
              <a:buNone/>
            </a:pPr>
            <a:r>
              <a:t/>
            </a:r>
            <a:endParaRPr/>
          </a:p>
        </p:txBody>
      </p:sp>
      <p:cxnSp>
        <p:nvCxnSpPr>
          <p:cNvPr id="37" name="Shape 37"/>
          <p:cNvCxnSpPr/>
          <p:nvPr/>
        </p:nvCxnSpPr>
        <p:spPr>
          <a:xfrm>
            <a:off x="1285500" y="1545675"/>
            <a:ext cx="6572999" cy="0"/>
          </a:xfrm>
          <a:prstGeom prst="straightConnector1">
            <a:avLst/>
          </a:prstGeom>
          <a:noFill/>
          <a:ln cap="flat" cmpd="sng" w="9525">
            <a:solidFill>
              <a:schemeClr val="dk2"/>
            </a:solidFill>
            <a:prstDash val="solid"/>
            <a:round/>
            <a:headEnd len="lg" w="lg" type="none"/>
            <a:tailEnd len="lg" w="lg" type="none"/>
          </a:ln>
        </p:spPr>
      </p:cxnSp>
      <p:pic>
        <p:nvPicPr>
          <p:cNvPr id="38" name="Shape 38"/>
          <p:cNvPicPr preferRelativeResize="0"/>
          <p:nvPr/>
        </p:nvPicPr>
        <p:blipFill>
          <a:blip r:embed="rId14">
            <a:alphaModFix/>
          </a:blip>
          <a:stretch>
            <a:fillRect/>
          </a:stretch>
        </p:blipFill>
        <p:spPr>
          <a:xfrm>
            <a:off x="7540635" y="76201"/>
            <a:ext cx="1527163" cy="1515974"/>
          </a:xfrm>
          <a:prstGeom prst="rect">
            <a:avLst/>
          </a:prstGeom>
          <a:noFill/>
          <a:ln>
            <a:noFill/>
          </a:ln>
        </p:spPr>
      </p:pic>
      <p:sp>
        <p:nvSpPr>
          <p:cNvPr id="39" name="Shape 39"/>
          <p:cNvSpPr/>
          <p:nvPr/>
        </p:nvSpPr>
        <p:spPr>
          <a:xfrm>
            <a:off x="7540625" y="76200"/>
            <a:ext cx="1527300" cy="1515899"/>
          </a:xfrm>
          <a:prstGeom prst="rect">
            <a:avLst/>
          </a:prstGeom>
          <a:noFill/>
          <a:ln cap="flat" cmpd="sng" w="19050">
            <a:solidFill>
              <a:srgbClr val="0000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pic>
        <p:nvPicPr>
          <p:cNvPr id="109" name="Shape 109"/>
          <p:cNvPicPr preferRelativeResize="0"/>
          <p:nvPr/>
        </p:nvPicPr>
        <p:blipFill>
          <a:blip r:embed="rId3">
            <a:alphaModFix/>
          </a:blip>
          <a:stretch>
            <a:fillRect/>
          </a:stretch>
        </p:blipFill>
        <p:spPr>
          <a:xfrm>
            <a:off x="0" y="0"/>
            <a:ext cx="9144000" cy="1353311"/>
          </a:xfrm>
          <a:prstGeom prst="rect">
            <a:avLst/>
          </a:prstGeom>
          <a:noFill/>
          <a:ln>
            <a:noFill/>
          </a:ln>
        </p:spPr>
      </p:pic>
      <p:pic>
        <p:nvPicPr>
          <p:cNvPr id="110" name="Shape 110"/>
          <p:cNvPicPr preferRelativeResize="0"/>
          <p:nvPr/>
        </p:nvPicPr>
        <p:blipFill>
          <a:blip r:embed="rId4">
            <a:alphaModFix/>
          </a:blip>
          <a:stretch>
            <a:fillRect/>
          </a:stretch>
        </p:blipFill>
        <p:spPr>
          <a:xfrm>
            <a:off x="307367" y="1466850"/>
            <a:ext cx="1881090" cy="1317353"/>
          </a:xfrm>
          <a:prstGeom prst="rect">
            <a:avLst/>
          </a:prstGeom>
          <a:noFill/>
          <a:ln>
            <a:noFill/>
          </a:ln>
        </p:spPr>
      </p:pic>
      <p:sp>
        <p:nvSpPr>
          <p:cNvPr id="111" name="Shape 111"/>
          <p:cNvSpPr txBox="1"/>
          <p:nvPr/>
        </p:nvSpPr>
        <p:spPr>
          <a:xfrm>
            <a:off x="19800" y="2689259"/>
            <a:ext cx="2456100" cy="278700"/>
          </a:xfrm>
          <a:prstGeom prst="rect">
            <a:avLst/>
          </a:prstGeom>
          <a:noFill/>
          <a:ln>
            <a:noFill/>
          </a:ln>
        </p:spPr>
        <p:txBody>
          <a:bodyPr anchorCtr="0" anchor="t" bIns="91425" lIns="91425" rIns="91425" tIns="91425">
            <a:noAutofit/>
          </a:bodyPr>
          <a:lstStyle/>
          <a:p>
            <a:pPr lvl="0" rtl="0" algn="ctr">
              <a:spcBef>
                <a:spcPts val="0"/>
              </a:spcBef>
              <a:buNone/>
            </a:pPr>
            <a:r>
              <a:rPr b="1" lang="en">
                <a:latin typeface="Corsiva"/>
                <a:ea typeface="Corsiva"/>
                <a:cs typeface="Corsiva"/>
                <a:sym typeface="Corsiva"/>
              </a:rPr>
              <a:t>Research</a:t>
            </a:r>
          </a:p>
        </p:txBody>
      </p:sp>
      <p:pic>
        <p:nvPicPr>
          <p:cNvPr id="112" name="Shape 112"/>
          <p:cNvPicPr preferRelativeResize="0"/>
          <p:nvPr/>
        </p:nvPicPr>
        <p:blipFill>
          <a:blip r:embed="rId5">
            <a:alphaModFix/>
          </a:blip>
          <a:stretch>
            <a:fillRect/>
          </a:stretch>
        </p:blipFill>
        <p:spPr>
          <a:xfrm>
            <a:off x="2301625" y="2337300"/>
            <a:ext cx="6842374" cy="3290150"/>
          </a:xfrm>
          <a:prstGeom prst="rect">
            <a:avLst/>
          </a:prstGeom>
          <a:noFill/>
          <a:ln>
            <a:noFill/>
          </a:ln>
        </p:spPr>
      </p:pic>
      <p:sp>
        <p:nvSpPr>
          <p:cNvPr id="113" name="Shape 113"/>
          <p:cNvSpPr txBox="1"/>
          <p:nvPr/>
        </p:nvSpPr>
        <p:spPr>
          <a:xfrm>
            <a:off x="3110375" y="1864300"/>
            <a:ext cx="5339400" cy="412500"/>
          </a:xfrm>
          <a:prstGeom prst="rect">
            <a:avLst/>
          </a:prstGeom>
          <a:noFill/>
          <a:ln>
            <a:noFill/>
          </a:ln>
        </p:spPr>
        <p:txBody>
          <a:bodyPr anchorCtr="0" anchor="t" bIns="91425" lIns="91425" rIns="91425" tIns="91425">
            <a:noAutofit/>
          </a:bodyPr>
          <a:lstStyle/>
          <a:p>
            <a:pPr algn="ctr">
              <a:spcBef>
                <a:spcPts val="0"/>
              </a:spcBef>
              <a:buNone/>
            </a:pPr>
            <a:r>
              <a:rPr b="1" lang="en">
                <a:solidFill>
                  <a:schemeClr val="hlink"/>
                </a:solidFill>
                <a:hlinkClick r:id="rId6"/>
              </a:rPr>
              <a:t>http://isearch.infohio.org</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pic>
        <p:nvPicPr>
          <p:cNvPr id="118" name="Shape 118"/>
          <p:cNvPicPr preferRelativeResize="0"/>
          <p:nvPr/>
        </p:nvPicPr>
        <p:blipFill>
          <a:blip r:embed="rId3">
            <a:alphaModFix/>
          </a:blip>
          <a:stretch>
            <a:fillRect/>
          </a:stretch>
        </p:blipFill>
        <p:spPr>
          <a:xfrm>
            <a:off x="0" y="0"/>
            <a:ext cx="9144000" cy="1353311"/>
          </a:xfrm>
          <a:prstGeom prst="rect">
            <a:avLst/>
          </a:prstGeom>
          <a:noFill/>
          <a:ln>
            <a:noFill/>
          </a:ln>
        </p:spPr>
      </p:pic>
      <p:pic>
        <p:nvPicPr>
          <p:cNvPr id="119" name="Shape 119"/>
          <p:cNvPicPr preferRelativeResize="0"/>
          <p:nvPr/>
        </p:nvPicPr>
        <p:blipFill>
          <a:blip r:embed="rId4">
            <a:alphaModFix/>
          </a:blip>
          <a:stretch>
            <a:fillRect/>
          </a:stretch>
        </p:blipFill>
        <p:spPr>
          <a:xfrm>
            <a:off x="307367" y="1466850"/>
            <a:ext cx="1881090" cy="1317353"/>
          </a:xfrm>
          <a:prstGeom prst="rect">
            <a:avLst/>
          </a:prstGeom>
          <a:noFill/>
          <a:ln>
            <a:noFill/>
          </a:ln>
        </p:spPr>
      </p:pic>
      <p:sp>
        <p:nvSpPr>
          <p:cNvPr id="120" name="Shape 120"/>
          <p:cNvSpPr txBox="1"/>
          <p:nvPr/>
        </p:nvSpPr>
        <p:spPr>
          <a:xfrm>
            <a:off x="19800" y="2689259"/>
            <a:ext cx="2456100" cy="278700"/>
          </a:xfrm>
          <a:prstGeom prst="rect">
            <a:avLst/>
          </a:prstGeom>
          <a:noFill/>
          <a:ln>
            <a:noFill/>
          </a:ln>
        </p:spPr>
        <p:txBody>
          <a:bodyPr anchorCtr="0" anchor="t" bIns="91425" lIns="91425" rIns="91425" tIns="91425">
            <a:noAutofit/>
          </a:bodyPr>
          <a:lstStyle/>
          <a:p>
            <a:pPr lvl="0" rtl="0" algn="ctr">
              <a:spcBef>
                <a:spcPts val="0"/>
              </a:spcBef>
              <a:buNone/>
            </a:pPr>
            <a:r>
              <a:rPr b="1" lang="en">
                <a:latin typeface="Corsiva"/>
                <a:ea typeface="Corsiva"/>
                <a:cs typeface="Corsiva"/>
                <a:sym typeface="Corsiva"/>
              </a:rPr>
              <a:t>Research</a:t>
            </a:r>
          </a:p>
        </p:txBody>
      </p:sp>
      <p:pic>
        <p:nvPicPr>
          <p:cNvPr id="121" name="Shape 121"/>
          <p:cNvPicPr preferRelativeResize="0"/>
          <p:nvPr/>
        </p:nvPicPr>
        <p:blipFill>
          <a:blip r:embed="rId5">
            <a:alphaModFix/>
          </a:blip>
          <a:stretch>
            <a:fillRect/>
          </a:stretch>
        </p:blipFill>
        <p:spPr>
          <a:xfrm>
            <a:off x="2334624" y="1466850"/>
            <a:ext cx="6677485" cy="539114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pic>
        <p:nvPicPr>
          <p:cNvPr id="126" name="Shape 126"/>
          <p:cNvPicPr preferRelativeResize="0"/>
          <p:nvPr/>
        </p:nvPicPr>
        <p:blipFill>
          <a:blip r:embed="rId3">
            <a:alphaModFix/>
          </a:blip>
          <a:stretch>
            <a:fillRect/>
          </a:stretch>
        </p:blipFill>
        <p:spPr>
          <a:xfrm>
            <a:off x="0" y="0"/>
            <a:ext cx="9144000" cy="1353311"/>
          </a:xfrm>
          <a:prstGeom prst="rect">
            <a:avLst/>
          </a:prstGeom>
          <a:noFill/>
          <a:ln>
            <a:noFill/>
          </a:ln>
        </p:spPr>
      </p:pic>
      <p:pic>
        <p:nvPicPr>
          <p:cNvPr id="127" name="Shape 127"/>
          <p:cNvPicPr preferRelativeResize="0"/>
          <p:nvPr/>
        </p:nvPicPr>
        <p:blipFill>
          <a:blip r:embed="rId4">
            <a:alphaModFix/>
          </a:blip>
          <a:stretch>
            <a:fillRect/>
          </a:stretch>
        </p:blipFill>
        <p:spPr>
          <a:xfrm>
            <a:off x="307367" y="1466850"/>
            <a:ext cx="1881090" cy="1317353"/>
          </a:xfrm>
          <a:prstGeom prst="rect">
            <a:avLst/>
          </a:prstGeom>
          <a:noFill/>
          <a:ln>
            <a:noFill/>
          </a:ln>
        </p:spPr>
      </p:pic>
      <p:sp>
        <p:nvSpPr>
          <p:cNvPr id="128" name="Shape 128"/>
          <p:cNvSpPr txBox="1"/>
          <p:nvPr/>
        </p:nvSpPr>
        <p:spPr>
          <a:xfrm>
            <a:off x="19800" y="2689259"/>
            <a:ext cx="2456100" cy="278700"/>
          </a:xfrm>
          <a:prstGeom prst="rect">
            <a:avLst/>
          </a:prstGeom>
          <a:noFill/>
          <a:ln>
            <a:noFill/>
          </a:ln>
        </p:spPr>
        <p:txBody>
          <a:bodyPr anchorCtr="0" anchor="t" bIns="91425" lIns="91425" rIns="91425" tIns="91425">
            <a:noAutofit/>
          </a:bodyPr>
          <a:lstStyle/>
          <a:p>
            <a:pPr lvl="0" rtl="0" algn="ctr">
              <a:spcBef>
                <a:spcPts val="0"/>
              </a:spcBef>
              <a:buNone/>
            </a:pPr>
            <a:r>
              <a:rPr b="1" lang="en">
                <a:latin typeface="Corsiva"/>
                <a:ea typeface="Corsiva"/>
                <a:cs typeface="Corsiva"/>
                <a:sym typeface="Corsiva"/>
              </a:rPr>
              <a:t>Research</a:t>
            </a:r>
          </a:p>
        </p:txBody>
      </p:sp>
      <p:pic>
        <p:nvPicPr>
          <p:cNvPr id="129" name="Shape 129"/>
          <p:cNvPicPr preferRelativeResize="0"/>
          <p:nvPr/>
        </p:nvPicPr>
        <p:blipFill>
          <a:blip r:embed="rId5">
            <a:alphaModFix/>
          </a:blip>
          <a:stretch>
            <a:fillRect/>
          </a:stretch>
        </p:blipFill>
        <p:spPr>
          <a:xfrm>
            <a:off x="2327200" y="2037625"/>
            <a:ext cx="6816799" cy="4225175"/>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pic>
        <p:nvPicPr>
          <p:cNvPr id="134" name="Shape 134"/>
          <p:cNvPicPr preferRelativeResize="0"/>
          <p:nvPr/>
        </p:nvPicPr>
        <p:blipFill>
          <a:blip r:embed="rId3">
            <a:alphaModFix/>
          </a:blip>
          <a:stretch>
            <a:fillRect/>
          </a:stretch>
        </p:blipFill>
        <p:spPr>
          <a:xfrm>
            <a:off x="0" y="0"/>
            <a:ext cx="9144000" cy="1353311"/>
          </a:xfrm>
          <a:prstGeom prst="rect">
            <a:avLst/>
          </a:prstGeom>
          <a:noFill/>
          <a:ln>
            <a:noFill/>
          </a:ln>
        </p:spPr>
      </p:pic>
      <p:pic>
        <p:nvPicPr>
          <p:cNvPr id="135" name="Shape 135"/>
          <p:cNvPicPr preferRelativeResize="0"/>
          <p:nvPr/>
        </p:nvPicPr>
        <p:blipFill>
          <a:blip r:embed="rId4">
            <a:alphaModFix/>
          </a:blip>
          <a:stretch>
            <a:fillRect/>
          </a:stretch>
        </p:blipFill>
        <p:spPr>
          <a:xfrm>
            <a:off x="307367" y="1466850"/>
            <a:ext cx="1881090" cy="1317353"/>
          </a:xfrm>
          <a:prstGeom prst="rect">
            <a:avLst/>
          </a:prstGeom>
          <a:noFill/>
          <a:ln>
            <a:noFill/>
          </a:ln>
        </p:spPr>
      </p:pic>
      <p:sp>
        <p:nvSpPr>
          <p:cNvPr id="136" name="Shape 136"/>
          <p:cNvSpPr txBox="1"/>
          <p:nvPr/>
        </p:nvSpPr>
        <p:spPr>
          <a:xfrm>
            <a:off x="19800" y="2689259"/>
            <a:ext cx="2456100" cy="278700"/>
          </a:xfrm>
          <a:prstGeom prst="rect">
            <a:avLst/>
          </a:prstGeom>
          <a:noFill/>
          <a:ln>
            <a:noFill/>
          </a:ln>
        </p:spPr>
        <p:txBody>
          <a:bodyPr anchorCtr="0" anchor="t" bIns="91425" lIns="91425" rIns="91425" tIns="91425">
            <a:noAutofit/>
          </a:bodyPr>
          <a:lstStyle/>
          <a:p>
            <a:pPr lvl="0" rtl="0" algn="ctr">
              <a:spcBef>
                <a:spcPts val="0"/>
              </a:spcBef>
              <a:buNone/>
            </a:pPr>
            <a:r>
              <a:rPr b="1" lang="en">
                <a:latin typeface="Corsiva"/>
                <a:ea typeface="Corsiva"/>
                <a:cs typeface="Corsiva"/>
                <a:sym typeface="Corsiva"/>
              </a:rPr>
              <a:t>Research</a:t>
            </a:r>
          </a:p>
        </p:txBody>
      </p:sp>
      <p:pic>
        <p:nvPicPr>
          <p:cNvPr id="137" name="Shape 137"/>
          <p:cNvPicPr preferRelativeResize="0"/>
          <p:nvPr/>
        </p:nvPicPr>
        <p:blipFill>
          <a:blip r:embed="rId5">
            <a:alphaModFix/>
          </a:blip>
          <a:stretch>
            <a:fillRect/>
          </a:stretch>
        </p:blipFill>
        <p:spPr>
          <a:xfrm>
            <a:off x="2633954" y="1466850"/>
            <a:ext cx="5324895" cy="5391151"/>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pic>
        <p:nvPicPr>
          <p:cNvPr id="142" name="Shape 142"/>
          <p:cNvPicPr preferRelativeResize="0"/>
          <p:nvPr/>
        </p:nvPicPr>
        <p:blipFill>
          <a:blip r:embed="rId3">
            <a:alphaModFix/>
          </a:blip>
          <a:stretch>
            <a:fillRect/>
          </a:stretch>
        </p:blipFill>
        <p:spPr>
          <a:xfrm>
            <a:off x="0" y="0"/>
            <a:ext cx="9144000" cy="1353311"/>
          </a:xfrm>
          <a:prstGeom prst="rect">
            <a:avLst/>
          </a:prstGeom>
          <a:noFill/>
          <a:ln>
            <a:noFill/>
          </a:ln>
        </p:spPr>
      </p:pic>
      <p:sp>
        <p:nvSpPr>
          <p:cNvPr id="143" name="Shape 143"/>
          <p:cNvSpPr txBox="1"/>
          <p:nvPr/>
        </p:nvSpPr>
        <p:spPr>
          <a:xfrm>
            <a:off x="629400" y="5391150"/>
            <a:ext cx="7885200" cy="894600"/>
          </a:xfrm>
          <a:prstGeom prst="rect">
            <a:avLst/>
          </a:prstGeom>
          <a:noFill/>
          <a:ln>
            <a:noFill/>
          </a:ln>
        </p:spPr>
        <p:txBody>
          <a:bodyPr anchorCtr="0" anchor="t" bIns="91425" lIns="91425" rIns="91425" tIns="91425">
            <a:noAutofit/>
          </a:bodyPr>
          <a:lstStyle/>
          <a:p>
            <a:pPr lvl="0" rtl="0" algn="ctr">
              <a:spcBef>
                <a:spcPts val="0"/>
              </a:spcBef>
              <a:buNone/>
            </a:pPr>
            <a:r>
              <a:rPr b="1" lang="en" sz="7200">
                <a:latin typeface="Corsiva"/>
                <a:ea typeface="Corsiva"/>
                <a:cs typeface="Corsiva"/>
                <a:sym typeface="Corsiva"/>
              </a:rPr>
              <a:t>Organization</a:t>
            </a:r>
          </a:p>
        </p:txBody>
      </p:sp>
      <p:pic>
        <p:nvPicPr>
          <p:cNvPr id="144" name="Shape 144"/>
          <p:cNvPicPr preferRelativeResize="0"/>
          <p:nvPr/>
        </p:nvPicPr>
        <p:blipFill>
          <a:blip r:embed="rId4">
            <a:alphaModFix/>
          </a:blip>
          <a:stretch>
            <a:fillRect/>
          </a:stretch>
        </p:blipFill>
        <p:spPr>
          <a:xfrm>
            <a:off x="2223550" y="1490874"/>
            <a:ext cx="4696900" cy="4142075"/>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pic>
        <p:nvPicPr>
          <p:cNvPr id="149" name="Shape 149"/>
          <p:cNvPicPr preferRelativeResize="0"/>
          <p:nvPr/>
        </p:nvPicPr>
        <p:blipFill>
          <a:blip r:embed="rId3">
            <a:alphaModFix/>
          </a:blip>
          <a:stretch>
            <a:fillRect/>
          </a:stretch>
        </p:blipFill>
        <p:spPr>
          <a:xfrm>
            <a:off x="0" y="0"/>
            <a:ext cx="9144000" cy="1353311"/>
          </a:xfrm>
          <a:prstGeom prst="rect">
            <a:avLst/>
          </a:prstGeom>
          <a:noFill/>
          <a:ln>
            <a:noFill/>
          </a:ln>
        </p:spPr>
      </p:pic>
      <p:sp>
        <p:nvSpPr>
          <p:cNvPr id="150" name="Shape 150"/>
          <p:cNvSpPr txBox="1"/>
          <p:nvPr/>
        </p:nvSpPr>
        <p:spPr>
          <a:xfrm>
            <a:off x="19800" y="2591683"/>
            <a:ext cx="2225400" cy="252600"/>
          </a:xfrm>
          <a:prstGeom prst="rect">
            <a:avLst/>
          </a:prstGeom>
          <a:noFill/>
          <a:ln>
            <a:noFill/>
          </a:ln>
        </p:spPr>
        <p:txBody>
          <a:bodyPr anchorCtr="0" anchor="t" bIns="91425" lIns="91425" rIns="91425" tIns="91425">
            <a:noAutofit/>
          </a:bodyPr>
          <a:lstStyle/>
          <a:p>
            <a:pPr lvl="0" rtl="0" algn="ctr">
              <a:spcBef>
                <a:spcPts val="0"/>
              </a:spcBef>
              <a:buNone/>
            </a:pPr>
            <a:r>
              <a:rPr b="1" lang="en">
                <a:latin typeface="Corsiva"/>
                <a:ea typeface="Corsiva"/>
                <a:cs typeface="Corsiva"/>
                <a:sym typeface="Corsiva"/>
              </a:rPr>
              <a:t>Organization</a:t>
            </a:r>
          </a:p>
        </p:txBody>
      </p:sp>
      <p:pic>
        <p:nvPicPr>
          <p:cNvPr id="151" name="Shape 151"/>
          <p:cNvPicPr preferRelativeResize="0"/>
          <p:nvPr/>
        </p:nvPicPr>
        <p:blipFill>
          <a:blip r:embed="rId4">
            <a:alphaModFix/>
          </a:blip>
          <a:stretch>
            <a:fillRect/>
          </a:stretch>
        </p:blipFill>
        <p:spPr>
          <a:xfrm>
            <a:off x="469731" y="1490874"/>
            <a:ext cx="1325647" cy="1169054"/>
          </a:xfrm>
          <a:prstGeom prst="rect">
            <a:avLst/>
          </a:prstGeom>
          <a:noFill/>
          <a:ln>
            <a:noFill/>
          </a:ln>
        </p:spPr>
      </p:pic>
      <p:pic>
        <p:nvPicPr>
          <p:cNvPr id="152" name="Shape 152"/>
          <p:cNvPicPr preferRelativeResize="0"/>
          <p:nvPr/>
        </p:nvPicPr>
        <p:blipFill>
          <a:blip r:embed="rId5">
            <a:alphaModFix/>
          </a:blip>
          <a:stretch>
            <a:fillRect/>
          </a:stretch>
        </p:blipFill>
        <p:spPr>
          <a:xfrm>
            <a:off x="2325647" y="1490875"/>
            <a:ext cx="6818352" cy="5367125"/>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pic>
        <p:nvPicPr>
          <p:cNvPr id="157" name="Shape 157"/>
          <p:cNvPicPr preferRelativeResize="0"/>
          <p:nvPr/>
        </p:nvPicPr>
        <p:blipFill>
          <a:blip r:embed="rId3">
            <a:alphaModFix/>
          </a:blip>
          <a:stretch>
            <a:fillRect/>
          </a:stretch>
        </p:blipFill>
        <p:spPr>
          <a:xfrm>
            <a:off x="0" y="0"/>
            <a:ext cx="9144000" cy="1353311"/>
          </a:xfrm>
          <a:prstGeom prst="rect">
            <a:avLst/>
          </a:prstGeom>
          <a:noFill/>
          <a:ln>
            <a:noFill/>
          </a:ln>
        </p:spPr>
      </p:pic>
      <p:sp>
        <p:nvSpPr>
          <p:cNvPr id="158" name="Shape 158"/>
          <p:cNvSpPr txBox="1"/>
          <p:nvPr/>
        </p:nvSpPr>
        <p:spPr>
          <a:xfrm>
            <a:off x="19800" y="2591683"/>
            <a:ext cx="2225400" cy="252600"/>
          </a:xfrm>
          <a:prstGeom prst="rect">
            <a:avLst/>
          </a:prstGeom>
          <a:noFill/>
          <a:ln>
            <a:noFill/>
          </a:ln>
        </p:spPr>
        <p:txBody>
          <a:bodyPr anchorCtr="0" anchor="t" bIns="91425" lIns="91425" rIns="91425" tIns="91425">
            <a:noAutofit/>
          </a:bodyPr>
          <a:lstStyle/>
          <a:p>
            <a:pPr lvl="0" rtl="0" algn="ctr">
              <a:spcBef>
                <a:spcPts val="0"/>
              </a:spcBef>
              <a:buNone/>
            </a:pPr>
            <a:r>
              <a:rPr b="1" lang="en">
                <a:latin typeface="Corsiva"/>
                <a:ea typeface="Corsiva"/>
                <a:cs typeface="Corsiva"/>
                <a:sym typeface="Corsiva"/>
              </a:rPr>
              <a:t>Organization</a:t>
            </a:r>
          </a:p>
        </p:txBody>
      </p:sp>
      <p:pic>
        <p:nvPicPr>
          <p:cNvPr id="159" name="Shape 159"/>
          <p:cNvPicPr preferRelativeResize="0"/>
          <p:nvPr/>
        </p:nvPicPr>
        <p:blipFill>
          <a:blip r:embed="rId4">
            <a:alphaModFix/>
          </a:blip>
          <a:stretch>
            <a:fillRect/>
          </a:stretch>
        </p:blipFill>
        <p:spPr>
          <a:xfrm>
            <a:off x="469731" y="1490874"/>
            <a:ext cx="1325647" cy="1169054"/>
          </a:xfrm>
          <a:prstGeom prst="rect">
            <a:avLst/>
          </a:prstGeom>
          <a:noFill/>
          <a:ln>
            <a:noFill/>
          </a:ln>
        </p:spPr>
      </p:pic>
      <p:pic>
        <p:nvPicPr>
          <p:cNvPr id="160" name="Shape 160"/>
          <p:cNvPicPr preferRelativeResize="0"/>
          <p:nvPr/>
        </p:nvPicPr>
        <p:blipFill>
          <a:blip r:embed="rId5">
            <a:alphaModFix/>
          </a:blip>
          <a:stretch>
            <a:fillRect/>
          </a:stretch>
        </p:blipFill>
        <p:spPr>
          <a:xfrm>
            <a:off x="2327840" y="1490875"/>
            <a:ext cx="6816160" cy="5367124"/>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x="0" y="0"/>
          <a:ext cx="0" cy="0"/>
          <a:chOff x="0" y="0"/>
          <a:chExt cx="0" cy="0"/>
        </a:xfrm>
      </p:grpSpPr>
      <p:pic>
        <p:nvPicPr>
          <p:cNvPr id="165" name="Shape 165"/>
          <p:cNvPicPr preferRelativeResize="0"/>
          <p:nvPr/>
        </p:nvPicPr>
        <p:blipFill>
          <a:blip r:embed="rId3">
            <a:alphaModFix/>
          </a:blip>
          <a:stretch>
            <a:fillRect/>
          </a:stretch>
        </p:blipFill>
        <p:spPr>
          <a:xfrm>
            <a:off x="0" y="0"/>
            <a:ext cx="9144000" cy="1353311"/>
          </a:xfrm>
          <a:prstGeom prst="rect">
            <a:avLst/>
          </a:prstGeom>
          <a:noFill/>
          <a:ln>
            <a:noFill/>
          </a:ln>
        </p:spPr>
      </p:pic>
      <p:sp>
        <p:nvSpPr>
          <p:cNvPr id="166" name="Shape 166"/>
          <p:cNvSpPr txBox="1"/>
          <p:nvPr/>
        </p:nvSpPr>
        <p:spPr>
          <a:xfrm>
            <a:off x="19800" y="2591683"/>
            <a:ext cx="2225400" cy="252600"/>
          </a:xfrm>
          <a:prstGeom prst="rect">
            <a:avLst/>
          </a:prstGeom>
          <a:noFill/>
          <a:ln>
            <a:noFill/>
          </a:ln>
        </p:spPr>
        <p:txBody>
          <a:bodyPr anchorCtr="0" anchor="t" bIns="91425" lIns="91425" rIns="91425" tIns="91425">
            <a:noAutofit/>
          </a:bodyPr>
          <a:lstStyle/>
          <a:p>
            <a:pPr lvl="0" rtl="0" algn="ctr">
              <a:spcBef>
                <a:spcPts val="0"/>
              </a:spcBef>
              <a:buNone/>
            </a:pPr>
            <a:r>
              <a:rPr b="1" lang="en">
                <a:latin typeface="Corsiva"/>
                <a:ea typeface="Corsiva"/>
                <a:cs typeface="Corsiva"/>
                <a:sym typeface="Corsiva"/>
              </a:rPr>
              <a:t>Organization</a:t>
            </a:r>
          </a:p>
        </p:txBody>
      </p:sp>
      <p:pic>
        <p:nvPicPr>
          <p:cNvPr id="167" name="Shape 167"/>
          <p:cNvPicPr preferRelativeResize="0"/>
          <p:nvPr/>
        </p:nvPicPr>
        <p:blipFill>
          <a:blip r:embed="rId4">
            <a:alphaModFix/>
          </a:blip>
          <a:stretch>
            <a:fillRect/>
          </a:stretch>
        </p:blipFill>
        <p:spPr>
          <a:xfrm>
            <a:off x="469731" y="1490874"/>
            <a:ext cx="1325647" cy="1169054"/>
          </a:xfrm>
          <a:prstGeom prst="rect">
            <a:avLst/>
          </a:prstGeom>
          <a:noFill/>
          <a:ln>
            <a:noFill/>
          </a:ln>
        </p:spPr>
      </p:pic>
      <p:pic>
        <p:nvPicPr>
          <p:cNvPr id="168" name="Shape 168"/>
          <p:cNvPicPr preferRelativeResize="0"/>
          <p:nvPr/>
        </p:nvPicPr>
        <p:blipFill>
          <a:blip r:embed="rId5">
            <a:alphaModFix/>
          </a:blip>
          <a:stretch>
            <a:fillRect/>
          </a:stretch>
        </p:blipFill>
        <p:spPr>
          <a:xfrm>
            <a:off x="2352116" y="1490873"/>
            <a:ext cx="6791881" cy="5367124"/>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pic>
        <p:nvPicPr>
          <p:cNvPr id="173" name="Shape 173"/>
          <p:cNvPicPr preferRelativeResize="0"/>
          <p:nvPr/>
        </p:nvPicPr>
        <p:blipFill>
          <a:blip r:embed="rId3">
            <a:alphaModFix/>
          </a:blip>
          <a:stretch>
            <a:fillRect/>
          </a:stretch>
        </p:blipFill>
        <p:spPr>
          <a:xfrm>
            <a:off x="0" y="0"/>
            <a:ext cx="9144000" cy="1353311"/>
          </a:xfrm>
          <a:prstGeom prst="rect">
            <a:avLst/>
          </a:prstGeom>
          <a:noFill/>
          <a:ln>
            <a:noFill/>
          </a:ln>
        </p:spPr>
      </p:pic>
      <p:sp>
        <p:nvSpPr>
          <p:cNvPr id="174" name="Shape 174"/>
          <p:cNvSpPr txBox="1"/>
          <p:nvPr/>
        </p:nvSpPr>
        <p:spPr>
          <a:xfrm>
            <a:off x="19800" y="2591683"/>
            <a:ext cx="2225400" cy="252600"/>
          </a:xfrm>
          <a:prstGeom prst="rect">
            <a:avLst/>
          </a:prstGeom>
          <a:noFill/>
          <a:ln>
            <a:noFill/>
          </a:ln>
        </p:spPr>
        <p:txBody>
          <a:bodyPr anchorCtr="0" anchor="t" bIns="91425" lIns="91425" rIns="91425" tIns="91425">
            <a:noAutofit/>
          </a:bodyPr>
          <a:lstStyle/>
          <a:p>
            <a:pPr lvl="0" rtl="0" algn="ctr">
              <a:spcBef>
                <a:spcPts val="0"/>
              </a:spcBef>
              <a:buNone/>
            </a:pPr>
            <a:r>
              <a:rPr b="1" lang="en">
                <a:latin typeface="Corsiva"/>
                <a:ea typeface="Corsiva"/>
                <a:cs typeface="Corsiva"/>
                <a:sym typeface="Corsiva"/>
              </a:rPr>
              <a:t>Organization</a:t>
            </a:r>
          </a:p>
        </p:txBody>
      </p:sp>
      <p:pic>
        <p:nvPicPr>
          <p:cNvPr id="175" name="Shape 175"/>
          <p:cNvPicPr preferRelativeResize="0"/>
          <p:nvPr/>
        </p:nvPicPr>
        <p:blipFill>
          <a:blip r:embed="rId4">
            <a:alphaModFix/>
          </a:blip>
          <a:stretch>
            <a:fillRect/>
          </a:stretch>
        </p:blipFill>
        <p:spPr>
          <a:xfrm>
            <a:off x="469731" y="1490874"/>
            <a:ext cx="1325647" cy="1169054"/>
          </a:xfrm>
          <a:prstGeom prst="rect">
            <a:avLst/>
          </a:prstGeom>
          <a:noFill/>
          <a:ln>
            <a:noFill/>
          </a:ln>
        </p:spPr>
      </p:pic>
      <p:pic>
        <p:nvPicPr>
          <p:cNvPr id="176" name="Shape 176"/>
          <p:cNvPicPr preferRelativeResize="0"/>
          <p:nvPr/>
        </p:nvPicPr>
        <p:blipFill>
          <a:blip r:embed="rId5">
            <a:alphaModFix/>
          </a:blip>
          <a:stretch>
            <a:fillRect/>
          </a:stretch>
        </p:blipFill>
        <p:spPr>
          <a:xfrm>
            <a:off x="2304979" y="1490875"/>
            <a:ext cx="6839018" cy="5367125"/>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pic>
        <p:nvPicPr>
          <p:cNvPr id="181" name="Shape 181"/>
          <p:cNvPicPr preferRelativeResize="0"/>
          <p:nvPr/>
        </p:nvPicPr>
        <p:blipFill>
          <a:blip r:embed="rId3">
            <a:alphaModFix/>
          </a:blip>
          <a:stretch>
            <a:fillRect/>
          </a:stretch>
        </p:blipFill>
        <p:spPr>
          <a:xfrm>
            <a:off x="0" y="0"/>
            <a:ext cx="9144000" cy="1353311"/>
          </a:xfrm>
          <a:prstGeom prst="rect">
            <a:avLst/>
          </a:prstGeom>
          <a:noFill/>
          <a:ln>
            <a:noFill/>
          </a:ln>
        </p:spPr>
      </p:pic>
      <p:sp>
        <p:nvSpPr>
          <p:cNvPr id="182" name="Shape 182"/>
          <p:cNvSpPr txBox="1"/>
          <p:nvPr/>
        </p:nvSpPr>
        <p:spPr>
          <a:xfrm>
            <a:off x="19800" y="2591683"/>
            <a:ext cx="2225400" cy="252600"/>
          </a:xfrm>
          <a:prstGeom prst="rect">
            <a:avLst/>
          </a:prstGeom>
          <a:noFill/>
          <a:ln>
            <a:noFill/>
          </a:ln>
        </p:spPr>
        <p:txBody>
          <a:bodyPr anchorCtr="0" anchor="t" bIns="91425" lIns="91425" rIns="91425" tIns="91425">
            <a:noAutofit/>
          </a:bodyPr>
          <a:lstStyle/>
          <a:p>
            <a:pPr lvl="0" rtl="0" algn="ctr">
              <a:spcBef>
                <a:spcPts val="0"/>
              </a:spcBef>
              <a:buNone/>
            </a:pPr>
            <a:r>
              <a:rPr b="1" lang="en">
                <a:latin typeface="Corsiva"/>
                <a:ea typeface="Corsiva"/>
                <a:cs typeface="Corsiva"/>
                <a:sym typeface="Corsiva"/>
              </a:rPr>
              <a:t>Organization</a:t>
            </a:r>
          </a:p>
        </p:txBody>
      </p:sp>
      <p:pic>
        <p:nvPicPr>
          <p:cNvPr id="183" name="Shape 183"/>
          <p:cNvPicPr preferRelativeResize="0"/>
          <p:nvPr/>
        </p:nvPicPr>
        <p:blipFill>
          <a:blip r:embed="rId4">
            <a:alphaModFix/>
          </a:blip>
          <a:stretch>
            <a:fillRect/>
          </a:stretch>
        </p:blipFill>
        <p:spPr>
          <a:xfrm>
            <a:off x="469731" y="1490874"/>
            <a:ext cx="1325647" cy="1169054"/>
          </a:xfrm>
          <a:prstGeom prst="rect">
            <a:avLst/>
          </a:prstGeom>
          <a:noFill/>
          <a:ln>
            <a:noFill/>
          </a:ln>
        </p:spPr>
      </p:pic>
      <p:pic>
        <p:nvPicPr>
          <p:cNvPr id="184" name="Shape 184"/>
          <p:cNvPicPr preferRelativeResize="0"/>
          <p:nvPr/>
        </p:nvPicPr>
        <p:blipFill>
          <a:blip r:embed="rId5">
            <a:alphaModFix/>
          </a:blip>
          <a:stretch>
            <a:fillRect/>
          </a:stretch>
        </p:blipFill>
        <p:spPr>
          <a:xfrm>
            <a:off x="2319036" y="1490873"/>
            <a:ext cx="6824963" cy="5367124"/>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 name="Shape 43"/>
        <p:cNvGrpSpPr/>
        <p:nvPr/>
      </p:nvGrpSpPr>
      <p:grpSpPr>
        <a:xfrm>
          <a:off x="0" y="0"/>
          <a:ext cx="0" cy="0"/>
          <a:chOff x="0" y="0"/>
          <a:chExt cx="0" cy="0"/>
        </a:xfrm>
      </p:grpSpPr>
      <p:sp>
        <p:nvSpPr>
          <p:cNvPr id="44" name="Shape 44"/>
          <p:cNvSpPr txBox="1"/>
          <p:nvPr>
            <p:ph type="title"/>
          </p:nvPr>
        </p:nvSpPr>
        <p:spPr>
          <a:xfrm>
            <a:off x="457200" y="274637"/>
            <a:ext cx="8229600" cy="1143000"/>
          </a:xfrm>
          <a:prstGeom prst="rect">
            <a:avLst/>
          </a:prstGeom>
        </p:spPr>
        <p:txBody>
          <a:bodyPr anchorCtr="0" anchor="b" bIns="91425" lIns="91425" rIns="91425" tIns="91425">
            <a:noAutofit/>
          </a:bodyPr>
          <a:lstStyle/>
          <a:p>
            <a:pPr>
              <a:spcBef>
                <a:spcPts val="0"/>
              </a:spcBef>
              <a:buNone/>
            </a:pPr>
            <a:r>
              <a:rPr lang="en"/>
              <a:t>Why emphasize writing?</a:t>
            </a:r>
          </a:p>
        </p:txBody>
      </p:sp>
      <p:sp>
        <p:nvSpPr>
          <p:cNvPr id="45" name="Shape 45">
            <a:hlinkClick r:id="rId4"/>
          </p:cNvPr>
          <p:cNvSpPr/>
          <p:nvPr/>
        </p:nvSpPr>
        <p:spPr>
          <a:xfrm>
            <a:off x="945100" y="1417650"/>
            <a:ext cx="7253799" cy="5440349"/>
          </a:xfrm>
          <a:prstGeom prst="rect">
            <a:avLst/>
          </a:prstGeom>
          <a:blipFill>
            <a:blip r:embed="rId5">
              <a:alphaModFix/>
            </a:blip>
            <a:stretch>
              <a:fillRect/>
            </a:stretch>
          </a:blipFill>
          <a:ln>
            <a:noFill/>
          </a:ln>
        </p:spPr>
      </p:sp>
      <p:sp>
        <p:nvSpPr>
          <p:cNvPr id="46" name="Shape 46"/>
          <p:cNvSpPr txBox="1"/>
          <p:nvPr/>
        </p:nvSpPr>
        <p:spPr>
          <a:xfrm>
            <a:off x="5632500" y="0"/>
            <a:ext cx="3511500" cy="244500"/>
          </a:xfrm>
          <a:prstGeom prst="rect">
            <a:avLst/>
          </a:prstGeom>
          <a:noFill/>
          <a:ln>
            <a:noFill/>
          </a:ln>
        </p:spPr>
        <p:txBody>
          <a:bodyPr anchorCtr="0" anchor="t" bIns="91425" lIns="91425" rIns="91425" tIns="91425">
            <a:noAutofit/>
          </a:bodyPr>
          <a:lstStyle/>
          <a:p>
            <a:pPr algn="r">
              <a:spcBef>
                <a:spcPts val="0"/>
              </a:spcBef>
              <a:buNone/>
            </a:pPr>
            <a:r>
              <a:rPr lang="en" sz="800" u="sng">
                <a:solidFill>
                  <a:schemeClr val="hlink"/>
                </a:solidFill>
                <a:hlinkClick r:id="rId6"/>
              </a:rPr>
              <a:t>What happened to Carly? 2/16/15</a:t>
            </a:r>
          </a:p>
        </p:txBody>
      </p:sp>
      <p:sp>
        <p:nvSpPr>
          <p:cNvPr id="47" name="Shape 47"/>
          <p:cNvSpPr txBox="1"/>
          <p:nvPr/>
        </p:nvSpPr>
        <p:spPr>
          <a:xfrm>
            <a:off x="0" y="6472200"/>
            <a:ext cx="945899" cy="385800"/>
          </a:xfrm>
          <a:prstGeom prst="rect">
            <a:avLst/>
          </a:prstGeom>
          <a:solidFill>
            <a:srgbClr val="FFF2CC"/>
          </a:solidFill>
          <a:ln>
            <a:noFill/>
          </a:ln>
        </p:spPr>
        <p:txBody>
          <a:bodyPr anchorCtr="0" anchor="t" bIns="91425" lIns="91425" rIns="91425" tIns="91425">
            <a:noAutofit/>
          </a:bodyPr>
          <a:lstStyle/>
          <a:p>
            <a:pPr>
              <a:spcBef>
                <a:spcPts val="0"/>
              </a:spcBef>
              <a:buNone/>
            </a:pPr>
            <a:r>
              <a:rPr b="1" lang="en">
                <a:latin typeface="Courier New"/>
                <a:ea typeface="Courier New"/>
                <a:cs typeface="Courier New"/>
                <a:sym typeface="Courier New"/>
              </a:rPr>
              <a:t>VIDEO 1</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pic>
        <p:nvPicPr>
          <p:cNvPr id="189" name="Shape 189"/>
          <p:cNvPicPr preferRelativeResize="0"/>
          <p:nvPr/>
        </p:nvPicPr>
        <p:blipFill>
          <a:blip r:embed="rId3">
            <a:alphaModFix/>
          </a:blip>
          <a:stretch>
            <a:fillRect/>
          </a:stretch>
        </p:blipFill>
        <p:spPr>
          <a:xfrm>
            <a:off x="0" y="0"/>
            <a:ext cx="9144000" cy="1353311"/>
          </a:xfrm>
          <a:prstGeom prst="rect">
            <a:avLst/>
          </a:prstGeom>
          <a:noFill/>
          <a:ln>
            <a:noFill/>
          </a:ln>
        </p:spPr>
      </p:pic>
      <p:sp>
        <p:nvSpPr>
          <p:cNvPr id="190" name="Shape 190"/>
          <p:cNvSpPr txBox="1"/>
          <p:nvPr/>
        </p:nvSpPr>
        <p:spPr>
          <a:xfrm>
            <a:off x="19800" y="2591683"/>
            <a:ext cx="2225400" cy="252600"/>
          </a:xfrm>
          <a:prstGeom prst="rect">
            <a:avLst/>
          </a:prstGeom>
          <a:noFill/>
          <a:ln>
            <a:noFill/>
          </a:ln>
        </p:spPr>
        <p:txBody>
          <a:bodyPr anchorCtr="0" anchor="t" bIns="91425" lIns="91425" rIns="91425" tIns="91425">
            <a:noAutofit/>
          </a:bodyPr>
          <a:lstStyle/>
          <a:p>
            <a:pPr lvl="0" rtl="0" algn="ctr">
              <a:spcBef>
                <a:spcPts val="0"/>
              </a:spcBef>
              <a:buNone/>
            </a:pPr>
            <a:r>
              <a:rPr b="1" lang="en">
                <a:latin typeface="Corsiva"/>
                <a:ea typeface="Corsiva"/>
                <a:cs typeface="Corsiva"/>
                <a:sym typeface="Corsiva"/>
              </a:rPr>
              <a:t>Organization</a:t>
            </a:r>
          </a:p>
        </p:txBody>
      </p:sp>
      <p:pic>
        <p:nvPicPr>
          <p:cNvPr id="191" name="Shape 191"/>
          <p:cNvPicPr preferRelativeResize="0"/>
          <p:nvPr/>
        </p:nvPicPr>
        <p:blipFill>
          <a:blip r:embed="rId4">
            <a:alphaModFix/>
          </a:blip>
          <a:stretch>
            <a:fillRect/>
          </a:stretch>
        </p:blipFill>
        <p:spPr>
          <a:xfrm>
            <a:off x="469731" y="1490874"/>
            <a:ext cx="1325647" cy="1169054"/>
          </a:xfrm>
          <a:prstGeom prst="rect">
            <a:avLst/>
          </a:prstGeom>
          <a:noFill/>
          <a:ln>
            <a:noFill/>
          </a:ln>
        </p:spPr>
      </p:pic>
      <p:pic>
        <p:nvPicPr>
          <p:cNvPr id="192" name="Shape 192"/>
          <p:cNvPicPr preferRelativeResize="0"/>
          <p:nvPr/>
        </p:nvPicPr>
        <p:blipFill>
          <a:blip r:embed="rId5">
            <a:alphaModFix/>
          </a:blip>
          <a:stretch>
            <a:fillRect/>
          </a:stretch>
        </p:blipFill>
        <p:spPr>
          <a:xfrm>
            <a:off x="2307208" y="1490873"/>
            <a:ext cx="6836791" cy="5367125"/>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x="0" y="0"/>
          <a:ext cx="0" cy="0"/>
          <a:chOff x="0" y="0"/>
          <a:chExt cx="0" cy="0"/>
        </a:xfrm>
      </p:grpSpPr>
      <p:pic>
        <p:nvPicPr>
          <p:cNvPr id="197" name="Shape 197"/>
          <p:cNvPicPr preferRelativeResize="0"/>
          <p:nvPr/>
        </p:nvPicPr>
        <p:blipFill>
          <a:blip r:embed="rId3">
            <a:alphaModFix/>
          </a:blip>
          <a:stretch>
            <a:fillRect/>
          </a:stretch>
        </p:blipFill>
        <p:spPr>
          <a:xfrm>
            <a:off x="0" y="0"/>
            <a:ext cx="9144000" cy="1353311"/>
          </a:xfrm>
          <a:prstGeom prst="rect">
            <a:avLst/>
          </a:prstGeom>
          <a:noFill/>
          <a:ln>
            <a:noFill/>
          </a:ln>
        </p:spPr>
      </p:pic>
      <p:sp>
        <p:nvSpPr>
          <p:cNvPr id="198" name="Shape 198"/>
          <p:cNvSpPr txBox="1"/>
          <p:nvPr/>
        </p:nvSpPr>
        <p:spPr>
          <a:xfrm>
            <a:off x="629400" y="5391150"/>
            <a:ext cx="7885200" cy="894600"/>
          </a:xfrm>
          <a:prstGeom prst="rect">
            <a:avLst/>
          </a:prstGeom>
          <a:noFill/>
          <a:ln>
            <a:noFill/>
          </a:ln>
        </p:spPr>
        <p:txBody>
          <a:bodyPr anchorCtr="0" anchor="t" bIns="91425" lIns="91425" rIns="91425" tIns="91425">
            <a:noAutofit/>
          </a:bodyPr>
          <a:lstStyle/>
          <a:p>
            <a:pPr lvl="0" rtl="0" algn="ctr">
              <a:spcBef>
                <a:spcPts val="0"/>
              </a:spcBef>
              <a:buNone/>
            </a:pPr>
            <a:r>
              <a:rPr b="1" lang="en" sz="7200">
                <a:latin typeface="Corsiva"/>
                <a:ea typeface="Corsiva"/>
                <a:cs typeface="Corsiva"/>
                <a:sym typeface="Corsiva"/>
              </a:rPr>
              <a:t>Graphic Organizers</a:t>
            </a:r>
          </a:p>
        </p:txBody>
      </p:sp>
      <p:pic>
        <p:nvPicPr>
          <p:cNvPr id="199" name="Shape 199"/>
          <p:cNvPicPr preferRelativeResize="0"/>
          <p:nvPr/>
        </p:nvPicPr>
        <p:blipFill>
          <a:blip r:embed="rId4">
            <a:alphaModFix/>
          </a:blip>
          <a:stretch>
            <a:fillRect/>
          </a:stretch>
        </p:blipFill>
        <p:spPr>
          <a:xfrm>
            <a:off x="851575" y="2010065"/>
            <a:ext cx="7440849" cy="2724325"/>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x="0" y="0"/>
          <a:ext cx="0" cy="0"/>
          <a:chOff x="0" y="0"/>
          <a:chExt cx="0" cy="0"/>
        </a:xfrm>
      </p:grpSpPr>
      <p:pic>
        <p:nvPicPr>
          <p:cNvPr id="204" name="Shape 204"/>
          <p:cNvPicPr preferRelativeResize="0"/>
          <p:nvPr/>
        </p:nvPicPr>
        <p:blipFill>
          <a:blip r:embed="rId3">
            <a:alphaModFix/>
          </a:blip>
          <a:stretch>
            <a:fillRect/>
          </a:stretch>
        </p:blipFill>
        <p:spPr>
          <a:xfrm>
            <a:off x="0" y="0"/>
            <a:ext cx="9144000" cy="1353311"/>
          </a:xfrm>
          <a:prstGeom prst="rect">
            <a:avLst/>
          </a:prstGeom>
          <a:noFill/>
          <a:ln>
            <a:noFill/>
          </a:ln>
        </p:spPr>
      </p:pic>
      <p:sp>
        <p:nvSpPr>
          <p:cNvPr id="205" name="Shape 205"/>
          <p:cNvSpPr txBox="1"/>
          <p:nvPr/>
        </p:nvSpPr>
        <p:spPr>
          <a:xfrm>
            <a:off x="389737" y="2470475"/>
            <a:ext cx="1961099" cy="401399"/>
          </a:xfrm>
          <a:prstGeom prst="rect">
            <a:avLst/>
          </a:prstGeom>
          <a:noFill/>
          <a:ln>
            <a:noFill/>
          </a:ln>
        </p:spPr>
        <p:txBody>
          <a:bodyPr anchorCtr="0" anchor="t" bIns="91425" lIns="91425" rIns="91425" tIns="91425">
            <a:noAutofit/>
          </a:bodyPr>
          <a:lstStyle/>
          <a:p>
            <a:pPr lvl="0" rtl="0" algn="ctr">
              <a:spcBef>
                <a:spcPts val="0"/>
              </a:spcBef>
              <a:buNone/>
            </a:pPr>
            <a:r>
              <a:rPr b="1" lang="en">
                <a:latin typeface="Corsiva"/>
                <a:ea typeface="Corsiva"/>
                <a:cs typeface="Corsiva"/>
                <a:sym typeface="Corsiva"/>
              </a:rPr>
              <a:t>Graphic Organizers</a:t>
            </a:r>
          </a:p>
        </p:txBody>
      </p:sp>
      <p:pic>
        <p:nvPicPr>
          <p:cNvPr id="206" name="Shape 206"/>
          <p:cNvPicPr preferRelativeResize="0"/>
          <p:nvPr/>
        </p:nvPicPr>
        <p:blipFill>
          <a:blip r:embed="rId4">
            <a:alphaModFix/>
          </a:blip>
          <a:stretch>
            <a:fillRect/>
          </a:stretch>
        </p:blipFill>
        <p:spPr>
          <a:xfrm>
            <a:off x="42825" y="1498419"/>
            <a:ext cx="2654925" cy="972049"/>
          </a:xfrm>
          <a:prstGeom prst="rect">
            <a:avLst/>
          </a:prstGeom>
          <a:noFill/>
          <a:ln>
            <a:noFill/>
          </a:ln>
        </p:spPr>
      </p:pic>
      <p:pic>
        <p:nvPicPr>
          <p:cNvPr id="207" name="Shape 207"/>
          <p:cNvPicPr preferRelativeResize="0"/>
          <p:nvPr/>
        </p:nvPicPr>
        <p:blipFill>
          <a:blip r:embed="rId5">
            <a:alphaModFix/>
          </a:blip>
          <a:stretch>
            <a:fillRect/>
          </a:stretch>
        </p:blipFill>
        <p:spPr>
          <a:xfrm>
            <a:off x="2887550" y="2180575"/>
            <a:ext cx="6256449" cy="4636925"/>
          </a:xfrm>
          <a:prstGeom prst="rect">
            <a:avLst/>
          </a:prstGeom>
          <a:noFill/>
          <a:ln>
            <a:noFill/>
          </a:ln>
        </p:spPr>
      </p:pic>
      <p:sp>
        <p:nvSpPr>
          <p:cNvPr id="208" name="Shape 208"/>
          <p:cNvSpPr txBox="1"/>
          <p:nvPr/>
        </p:nvSpPr>
        <p:spPr>
          <a:xfrm>
            <a:off x="4661900" y="956500"/>
            <a:ext cx="4481999" cy="742800"/>
          </a:xfrm>
          <a:prstGeom prst="rect">
            <a:avLst/>
          </a:prstGeom>
          <a:noFill/>
          <a:ln>
            <a:noFill/>
          </a:ln>
        </p:spPr>
        <p:txBody>
          <a:bodyPr anchorCtr="0" anchor="t" bIns="91425" lIns="91425" rIns="91425" tIns="91425">
            <a:noAutofit/>
          </a:bodyPr>
          <a:lstStyle/>
          <a:p>
            <a:pPr algn="r">
              <a:spcBef>
                <a:spcPts val="0"/>
              </a:spcBef>
              <a:buNone/>
            </a:pPr>
            <a:r>
              <a:rPr b="1" lang="en">
                <a:solidFill>
                  <a:schemeClr val="hlink"/>
                </a:solidFill>
                <a:hlinkClick r:id="rId6"/>
              </a:rPr>
              <a:t>http://www.educationworld.com/tools_templates/</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 name="Shape 212"/>
        <p:cNvGrpSpPr/>
        <p:nvPr/>
      </p:nvGrpSpPr>
      <p:grpSpPr>
        <a:xfrm>
          <a:off x="0" y="0"/>
          <a:ext cx="0" cy="0"/>
          <a:chOff x="0" y="0"/>
          <a:chExt cx="0" cy="0"/>
        </a:xfrm>
      </p:grpSpPr>
      <p:pic>
        <p:nvPicPr>
          <p:cNvPr id="213" name="Shape 213"/>
          <p:cNvPicPr preferRelativeResize="0"/>
          <p:nvPr/>
        </p:nvPicPr>
        <p:blipFill>
          <a:blip r:embed="rId3">
            <a:alphaModFix/>
          </a:blip>
          <a:stretch>
            <a:fillRect/>
          </a:stretch>
        </p:blipFill>
        <p:spPr>
          <a:xfrm>
            <a:off x="0" y="0"/>
            <a:ext cx="9144000" cy="1353311"/>
          </a:xfrm>
          <a:prstGeom prst="rect">
            <a:avLst/>
          </a:prstGeom>
          <a:noFill/>
          <a:ln>
            <a:noFill/>
          </a:ln>
        </p:spPr>
      </p:pic>
      <p:sp>
        <p:nvSpPr>
          <p:cNvPr id="214" name="Shape 214"/>
          <p:cNvSpPr txBox="1"/>
          <p:nvPr/>
        </p:nvSpPr>
        <p:spPr>
          <a:xfrm>
            <a:off x="389737" y="2470475"/>
            <a:ext cx="1961099" cy="401399"/>
          </a:xfrm>
          <a:prstGeom prst="rect">
            <a:avLst/>
          </a:prstGeom>
          <a:noFill/>
          <a:ln>
            <a:noFill/>
          </a:ln>
        </p:spPr>
        <p:txBody>
          <a:bodyPr anchorCtr="0" anchor="t" bIns="91425" lIns="91425" rIns="91425" tIns="91425">
            <a:noAutofit/>
          </a:bodyPr>
          <a:lstStyle/>
          <a:p>
            <a:pPr lvl="0" rtl="0" algn="ctr">
              <a:spcBef>
                <a:spcPts val="0"/>
              </a:spcBef>
              <a:buNone/>
            </a:pPr>
            <a:r>
              <a:rPr b="1" lang="en">
                <a:latin typeface="Corsiva"/>
                <a:ea typeface="Corsiva"/>
                <a:cs typeface="Corsiva"/>
                <a:sym typeface="Corsiva"/>
              </a:rPr>
              <a:t>Graphic Organizers</a:t>
            </a:r>
          </a:p>
        </p:txBody>
      </p:sp>
      <p:pic>
        <p:nvPicPr>
          <p:cNvPr id="215" name="Shape 215"/>
          <p:cNvPicPr preferRelativeResize="0"/>
          <p:nvPr/>
        </p:nvPicPr>
        <p:blipFill>
          <a:blip r:embed="rId4">
            <a:alphaModFix/>
          </a:blip>
          <a:stretch>
            <a:fillRect/>
          </a:stretch>
        </p:blipFill>
        <p:spPr>
          <a:xfrm>
            <a:off x="42825" y="1498419"/>
            <a:ext cx="2654925" cy="972049"/>
          </a:xfrm>
          <a:prstGeom prst="rect">
            <a:avLst/>
          </a:prstGeom>
          <a:noFill/>
          <a:ln>
            <a:noFill/>
          </a:ln>
        </p:spPr>
      </p:pic>
      <p:pic>
        <p:nvPicPr>
          <p:cNvPr id="216" name="Shape 216"/>
          <p:cNvPicPr preferRelativeResize="0"/>
          <p:nvPr/>
        </p:nvPicPr>
        <p:blipFill>
          <a:blip r:embed="rId5">
            <a:alphaModFix/>
          </a:blip>
          <a:stretch>
            <a:fillRect/>
          </a:stretch>
        </p:blipFill>
        <p:spPr>
          <a:xfrm>
            <a:off x="2887550" y="2180575"/>
            <a:ext cx="6256449" cy="4636925"/>
          </a:xfrm>
          <a:prstGeom prst="rect">
            <a:avLst/>
          </a:prstGeom>
          <a:noFill/>
          <a:ln>
            <a:noFill/>
          </a:ln>
        </p:spPr>
      </p:pic>
      <p:pic>
        <p:nvPicPr>
          <p:cNvPr id="217" name="Shape 217"/>
          <p:cNvPicPr preferRelativeResize="0"/>
          <p:nvPr/>
        </p:nvPicPr>
        <p:blipFill>
          <a:blip r:embed="rId6">
            <a:alphaModFix/>
          </a:blip>
          <a:stretch>
            <a:fillRect/>
          </a:stretch>
        </p:blipFill>
        <p:spPr>
          <a:xfrm>
            <a:off x="5747652" y="1498425"/>
            <a:ext cx="3282825" cy="5241275"/>
          </a:xfrm>
          <a:prstGeom prst="rect">
            <a:avLst/>
          </a:prstGeom>
          <a:noFill/>
          <a:ln>
            <a:noFill/>
          </a:ln>
        </p:spPr>
      </p:pic>
      <p:sp>
        <p:nvSpPr>
          <p:cNvPr id="218" name="Shape 218"/>
          <p:cNvSpPr/>
          <p:nvPr/>
        </p:nvSpPr>
        <p:spPr>
          <a:xfrm>
            <a:off x="5751250" y="1492950"/>
            <a:ext cx="3392700" cy="5365200"/>
          </a:xfrm>
          <a:prstGeom prst="rect">
            <a:avLst/>
          </a:prstGeom>
          <a:noFill/>
          <a:ln cap="flat" cmpd="sng" w="28575">
            <a:solidFill>
              <a:srgbClr val="FFFF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19" name="Shape 219"/>
          <p:cNvSpPr txBox="1"/>
          <p:nvPr/>
        </p:nvSpPr>
        <p:spPr>
          <a:xfrm>
            <a:off x="4661900" y="956500"/>
            <a:ext cx="4481999" cy="742800"/>
          </a:xfrm>
          <a:prstGeom prst="rect">
            <a:avLst/>
          </a:prstGeom>
          <a:noFill/>
          <a:ln>
            <a:noFill/>
          </a:ln>
        </p:spPr>
        <p:txBody>
          <a:bodyPr anchorCtr="0" anchor="t" bIns="91425" lIns="91425" rIns="91425" tIns="91425">
            <a:noAutofit/>
          </a:bodyPr>
          <a:lstStyle/>
          <a:p>
            <a:pPr lvl="0" rtl="0" algn="r">
              <a:spcBef>
                <a:spcPts val="0"/>
              </a:spcBef>
              <a:buNone/>
            </a:pPr>
            <a:r>
              <a:rPr b="1" lang="en">
                <a:solidFill>
                  <a:schemeClr val="hlink"/>
                </a:solidFill>
                <a:hlinkClick r:id="rId7"/>
              </a:rPr>
              <a:t>http://www.educationworld.com/tools_templates/</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3" name="Shape 223"/>
        <p:cNvGrpSpPr/>
        <p:nvPr/>
      </p:nvGrpSpPr>
      <p:grpSpPr>
        <a:xfrm>
          <a:off x="0" y="0"/>
          <a:ext cx="0" cy="0"/>
          <a:chOff x="0" y="0"/>
          <a:chExt cx="0" cy="0"/>
        </a:xfrm>
      </p:grpSpPr>
      <p:pic>
        <p:nvPicPr>
          <p:cNvPr id="224" name="Shape 224"/>
          <p:cNvPicPr preferRelativeResize="0"/>
          <p:nvPr/>
        </p:nvPicPr>
        <p:blipFill>
          <a:blip r:embed="rId3">
            <a:alphaModFix/>
          </a:blip>
          <a:stretch>
            <a:fillRect/>
          </a:stretch>
        </p:blipFill>
        <p:spPr>
          <a:xfrm>
            <a:off x="0" y="11"/>
            <a:ext cx="9144000" cy="1408176"/>
          </a:xfrm>
          <a:prstGeom prst="rect">
            <a:avLst/>
          </a:prstGeom>
          <a:noFill/>
          <a:ln>
            <a:noFill/>
          </a:ln>
        </p:spPr>
      </p:pic>
      <p:pic>
        <p:nvPicPr>
          <p:cNvPr id="225" name="Shape 225"/>
          <p:cNvPicPr preferRelativeResize="0"/>
          <p:nvPr/>
        </p:nvPicPr>
        <p:blipFill>
          <a:blip r:embed="rId4">
            <a:alphaModFix/>
          </a:blip>
          <a:stretch>
            <a:fillRect/>
          </a:stretch>
        </p:blipFill>
        <p:spPr>
          <a:xfrm>
            <a:off x="347875" y="2269375"/>
            <a:ext cx="3810000" cy="3810000"/>
          </a:xfrm>
          <a:prstGeom prst="rect">
            <a:avLst/>
          </a:prstGeom>
          <a:noFill/>
          <a:ln>
            <a:noFill/>
          </a:ln>
        </p:spPr>
      </p:pic>
      <p:sp>
        <p:nvSpPr>
          <p:cNvPr id="226" name="Shape 226"/>
          <p:cNvSpPr txBox="1"/>
          <p:nvPr/>
        </p:nvSpPr>
        <p:spPr>
          <a:xfrm>
            <a:off x="4157875" y="1606825"/>
            <a:ext cx="4770899" cy="5135099"/>
          </a:xfrm>
          <a:prstGeom prst="rect">
            <a:avLst/>
          </a:prstGeom>
          <a:noFill/>
          <a:ln>
            <a:noFill/>
          </a:ln>
        </p:spPr>
        <p:txBody>
          <a:bodyPr anchorCtr="0" anchor="ctr" bIns="91425" lIns="91425" rIns="91425" tIns="91425">
            <a:noAutofit/>
          </a:bodyPr>
          <a:lstStyle/>
          <a:p>
            <a:pPr algn="ctr">
              <a:spcBef>
                <a:spcPts val="0"/>
              </a:spcBef>
              <a:buNone/>
            </a:pPr>
            <a:r>
              <a:rPr lang="en" sz="3600">
                <a:latin typeface="Verdana"/>
                <a:ea typeface="Verdana"/>
                <a:cs typeface="Verdana"/>
                <a:sym typeface="Verdana"/>
              </a:rPr>
              <a:t>“How do I get the stuff that is inside my head into a fixed format?”</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x="0" y="0"/>
          <a:ext cx="0" cy="0"/>
          <a:chOff x="0" y="0"/>
          <a:chExt cx="0" cy="0"/>
        </a:xfrm>
      </p:grpSpPr>
      <p:pic>
        <p:nvPicPr>
          <p:cNvPr id="231" name="Shape 231"/>
          <p:cNvPicPr preferRelativeResize="0"/>
          <p:nvPr/>
        </p:nvPicPr>
        <p:blipFill>
          <a:blip r:embed="rId3">
            <a:alphaModFix/>
          </a:blip>
          <a:stretch>
            <a:fillRect/>
          </a:stretch>
        </p:blipFill>
        <p:spPr>
          <a:xfrm>
            <a:off x="0" y="11"/>
            <a:ext cx="9144000" cy="1408176"/>
          </a:xfrm>
          <a:prstGeom prst="rect">
            <a:avLst/>
          </a:prstGeom>
          <a:noFill/>
          <a:ln>
            <a:noFill/>
          </a:ln>
        </p:spPr>
      </p:pic>
      <p:pic>
        <p:nvPicPr>
          <p:cNvPr id="232" name="Shape 232"/>
          <p:cNvPicPr preferRelativeResize="0"/>
          <p:nvPr/>
        </p:nvPicPr>
        <p:blipFill>
          <a:blip r:embed="rId4">
            <a:alphaModFix/>
          </a:blip>
          <a:stretch>
            <a:fillRect/>
          </a:stretch>
        </p:blipFill>
        <p:spPr>
          <a:xfrm>
            <a:off x="293600" y="1838312"/>
            <a:ext cx="8556799" cy="3181374"/>
          </a:xfrm>
          <a:prstGeom prst="rect">
            <a:avLst/>
          </a:prstGeom>
          <a:noFill/>
          <a:ln>
            <a:noFill/>
          </a:ln>
        </p:spPr>
      </p:pic>
      <p:sp>
        <p:nvSpPr>
          <p:cNvPr id="233" name="Shape 233"/>
          <p:cNvSpPr txBox="1"/>
          <p:nvPr/>
        </p:nvSpPr>
        <p:spPr>
          <a:xfrm>
            <a:off x="629400" y="5391150"/>
            <a:ext cx="7885200" cy="894600"/>
          </a:xfrm>
          <a:prstGeom prst="rect">
            <a:avLst/>
          </a:prstGeom>
          <a:noFill/>
          <a:ln>
            <a:noFill/>
          </a:ln>
        </p:spPr>
        <p:txBody>
          <a:bodyPr anchorCtr="0" anchor="t" bIns="91425" lIns="91425" rIns="91425" tIns="91425">
            <a:noAutofit/>
          </a:bodyPr>
          <a:lstStyle/>
          <a:p>
            <a:pPr lvl="0" rtl="0" algn="ctr">
              <a:spcBef>
                <a:spcPts val="0"/>
              </a:spcBef>
              <a:buNone/>
            </a:pPr>
            <a:r>
              <a:rPr b="1" lang="en" sz="7200">
                <a:latin typeface="Corsiva"/>
                <a:ea typeface="Corsiva"/>
                <a:cs typeface="Corsiva"/>
                <a:sym typeface="Corsiva"/>
              </a:rPr>
              <a:t>Speech-to-Text</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x="0" y="0"/>
          <a:ext cx="0" cy="0"/>
          <a:chOff x="0" y="0"/>
          <a:chExt cx="0" cy="0"/>
        </a:xfrm>
      </p:grpSpPr>
      <p:sp>
        <p:nvSpPr>
          <p:cNvPr id="238" name="Shape 238"/>
          <p:cNvSpPr/>
          <p:nvPr/>
        </p:nvSpPr>
        <p:spPr>
          <a:xfrm>
            <a:off x="4450200" y="5785500"/>
            <a:ext cx="4693799" cy="1072499"/>
          </a:xfrm>
          <a:prstGeom prst="rect">
            <a:avLst/>
          </a:prstGeom>
          <a:solidFill>
            <a:srgbClr val="FFE599"/>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39" name="Shape 239"/>
          <p:cNvSpPr/>
          <p:nvPr/>
        </p:nvSpPr>
        <p:spPr>
          <a:xfrm>
            <a:off x="0" y="5785500"/>
            <a:ext cx="4450199" cy="1072499"/>
          </a:xfrm>
          <a:prstGeom prst="rect">
            <a:avLst/>
          </a:prstGeom>
          <a:solidFill>
            <a:srgbClr val="B6D7A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40" name="Shape 240"/>
          <p:cNvSpPr/>
          <p:nvPr/>
        </p:nvSpPr>
        <p:spPr>
          <a:xfrm>
            <a:off x="4450200" y="5016550"/>
            <a:ext cx="4693799" cy="773699"/>
          </a:xfrm>
          <a:prstGeom prst="rect">
            <a:avLst/>
          </a:prstGeom>
          <a:solidFill>
            <a:srgbClr val="9FC5E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41" name="Shape 241"/>
          <p:cNvSpPr/>
          <p:nvPr/>
        </p:nvSpPr>
        <p:spPr>
          <a:xfrm>
            <a:off x="-1050" y="5011800"/>
            <a:ext cx="4450199" cy="773699"/>
          </a:xfrm>
          <a:prstGeom prst="rect">
            <a:avLst/>
          </a:prstGeom>
          <a:solidFill>
            <a:srgbClr val="DD7E6B"/>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242" name="Shape 242"/>
          <p:cNvPicPr preferRelativeResize="0"/>
          <p:nvPr/>
        </p:nvPicPr>
        <p:blipFill>
          <a:blip r:embed="rId3">
            <a:alphaModFix/>
          </a:blip>
          <a:stretch>
            <a:fillRect/>
          </a:stretch>
        </p:blipFill>
        <p:spPr>
          <a:xfrm>
            <a:off x="0" y="11"/>
            <a:ext cx="9144000" cy="1408176"/>
          </a:xfrm>
          <a:prstGeom prst="rect">
            <a:avLst/>
          </a:prstGeom>
          <a:noFill/>
          <a:ln>
            <a:noFill/>
          </a:ln>
        </p:spPr>
      </p:pic>
      <p:pic>
        <p:nvPicPr>
          <p:cNvPr id="243" name="Shape 243"/>
          <p:cNvPicPr preferRelativeResize="0"/>
          <p:nvPr/>
        </p:nvPicPr>
        <p:blipFill>
          <a:blip r:embed="rId4">
            <a:alphaModFix/>
          </a:blip>
          <a:stretch>
            <a:fillRect/>
          </a:stretch>
        </p:blipFill>
        <p:spPr>
          <a:xfrm>
            <a:off x="2143765" y="1987006"/>
            <a:ext cx="4856475" cy="1805599"/>
          </a:xfrm>
          <a:prstGeom prst="rect">
            <a:avLst/>
          </a:prstGeom>
          <a:noFill/>
          <a:ln>
            <a:noFill/>
          </a:ln>
        </p:spPr>
      </p:pic>
      <p:sp>
        <p:nvSpPr>
          <p:cNvPr id="244" name="Shape 244"/>
          <p:cNvSpPr txBox="1"/>
          <p:nvPr/>
        </p:nvSpPr>
        <p:spPr>
          <a:xfrm>
            <a:off x="629400" y="3831100"/>
            <a:ext cx="7885200" cy="894600"/>
          </a:xfrm>
          <a:prstGeom prst="rect">
            <a:avLst/>
          </a:prstGeom>
          <a:noFill/>
          <a:ln>
            <a:noFill/>
          </a:ln>
        </p:spPr>
        <p:txBody>
          <a:bodyPr anchorCtr="0" anchor="t" bIns="91425" lIns="91425" rIns="91425" tIns="91425">
            <a:noAutofit/>
          </a:bodyPr>
          <a:lstStyle/>
          <a:p>
            <a:pPr lvl="0" rtl="0" algn="ctr">
              <a:spcBef>
                <a:spcPts val="0"/>
              </a:spcBef>
              <a:buNone/>
            </a:pPr>
            <a:r>
              <a:rPr b="1" lang="en" sz="3000">
                <a:latin typeface="Corsiva"/>
                <a:ea typeface="Corsiva"/>
                <a:cs typeface="Corsiva"/>
                <a:sym typeface="Corsiva"/>
              </a:rPr>
              <a:t>Speech-to-Text</a:t>
            </a:r>
          </a:p>
        </p:txBody>
      </p:sp>
      <p:sp>
        <p:nvSpPr>
          <p:cNvPr id="245" name="Shape 245"/>
          <p:cNvSpPr txBox="1"/>
          <p:nvPr/>
        </p:nvSpPr>
        <p:spPr>
          <a:xfrm>
            <a:off x="0" y="4725700"/>
            <a:ext cx="4450199" cy="1355399"/>
          </a:xfrm>
          <a:prstGeom prst="rect">
            <a:avLst/>
          </a:prstGeom>
          <a:noFill/>
          <a:ln>
            <a:noFill/>
          </a:ln>
        </p:spPr>
        <p:txBody>
          <a:bodyPr anchorCtr="0" anchor="ctr" bIns="91425" lIns="91425" rIns="91425" tIns="91425">
            <a:noAutofit/>
          </a:bodyPr>
          <a:lstStyle/>
          <a:p>
            <a:pPr indent="0" lvl="0" marL="457200" rtl="0">
              <a:lnSpc>
                <a:spcPct val="115000"/>
              </a:lnSpc>
              <a:spcBef>
                <a:spcPts val="0"/>
              </a:spcBef>
              <a:buNone/>
            </a:pPr>
            <a:r>
              <a:rPr lang="en">
                <a:solidFill>
                  <a:schemeClr val="dk1"/>
                </a:solidFill>
              </a:rPr>
              <a:t>Microsoft Speech Recognition </a:t>
            </a:r>
            <a:r>
              <a:rPr lang="en" u="sng">
                <a:solidFill>
                  <a:srgbClr val="1155CC"/>
                </a:solidFill>
                <a:hlinkClick r:id="rId5"/>
              </a:rPr>
              <a:t>[XP</a:t>
            </a:r>
            <a:r>
              <a:rPr lang="en">
                <a:solidFill>
                  <a:schemeClr val="dk1"/>
                </a:solidFill>
              </a:rPr>
              <a:t>, </a:t>
            </a:r>
            <a:r>
              <a:rPr lang="en" u="sng">
                <a:solidFill>
                  <a:srgbClr val="1155CC"/>
                </a:solidFill>
                <a:hlinkClick r:id="rId6"/>
              </a:rPr>
              <a:t>Vista</a:t>
            </a:r>
            <a:r>
              <a:rPr lang="en">
                <a:solidFill>
                  <a:schemeClr val="dk1"/>
                </a:solidFill>
              </a:rPr>
              <a:t>, </a:t>
            </a:r>
            <a:r>
              <a:rPr lang="en" u="sng">
                <a:solidFill>
                  <a:srgbClr val="1155CC"/>
                </a:solidFill>
                <a:hlinkClick r:id="rId7"/>
              </a:rPr>
              <a:t>7</a:t>
            </a:r>
            <a:r>
              <a:rPr lang="en">
                <a:solidFill>
                  <a:schemeClr val="dk1"/>
                </a:solidFill>
              </a:rPr>
              <a:t>, </a:t>
            </a:r>
            <a:r>
              <a:rPr lang="en" u="sng">
                <a:solidFill>
                  <a:srgbClr val="1155CC"/>
                </a:solidFill>
                <a:hlinkClick r:id="rId8"/>
              </a:rPr>
              <a:t>8</a:t>
            </a:r>
            <a:r>
              <a:rPr lang="en">
                <a:solidFill>
                  <a:schemeClr val="dk1"/>
                </a:solidFill>
              </a:rPr>
              <a:t>]</a:t>
            </a:r>
          </a:p>
        </p:txBody>
      </p:sp>
      <p:sp>
        <p:nvSpPr>
          <p:cNvPr id="246" name="Shape 246"/>
          <p:cNvSpPr txBox="1"/>
          <p:nvPr/>
        </p:nvSpPr>
        <p:spPr>
          <a:xfrm>
            <a:off x="0" y="5785500"/>
            <a:ext cx="4450199" cy="1072499"/>
          </a:xfrm>
          <a:prstGeom prst="rect">
            <a:avLst/>
          </a:prstGeom>
          <a:noFill/>
          <a:ln>
            <a:noFill/>
          </a:ln>
        </p:spPr>
        <p:txBody>
          <a:bodyPr anchorCtr="0" anchor="ctr" bIns="91425" lIns="91425" rIns="91425" tIns="91425">
            <a:noAutofit/>
          </a:bodyPr>
          <a:lstStyle/>
          <a:p>
            <a:pPr indent="0" marL="457200" rtl="0" algn="ctr">
              <a:lnSpc>
                <a:spcPct val="115000"/>
              </a:lnSpc>
              <a:spcBef>
                <a:spcPts val="0"/>
              </a:spcBef>
              <a:buNone/>
            </a:pPr>
            <a:r>
              <a:rPr lang="en" u="sng">
                <a:solidFill>
                  <a:srgbClr val="1155CC"/>
                </a:solidFill>
                <a:hlinkClick r:id="rId9"/>
              </a:rPr>
              <a:t>Chrome Voice Recognition</a:t>
            </a:r>
            <a:r>
              <a:rPr lang="en">
                <a:solidFill>
                  <a:schemeClr val="dk1"/>
                </a:solidFill>
              </a:rPr>
              <a:t> (from ctrlq.org) </a:t>
            </a:r>
          </a:p>
          <a:p>
            <a:pPr indent="0" marL="457200" rtl="0" algn="ctr">
              <a:lnSpc>
                <a:spcPct val="115000"/>
              </a:lnSpc>
              <a:spcBef>
                <a:spcPts val="0"/>
              </a:spcBef>
              <a:buNone/>
            </a:pPr>
            <a:r>
              <a:rPr lang="en" u="sng">
                <a:solidFill>
                  <a:srgbClr val="1155CC"/>
                </a:solidFill>
                <a:hlinkClick r:id="rId10"/>
              </a:rPr>
              <a:t>DictaNote</a:t>
            </a:r>
            <a:r>
              <a:rPr lang="en">
                <a:solidFill>
                  <a:schemeClr val="dk1"/>
                </a:solidFill>
              </a:rPr>
              <a:t> [</a:t>
            </a:r>
            <a:r>
              <a:rPr lang="en" u="sng">
                <a:solidFill>
                  <a:srgbClr val="1155CC"/>
                </a:solidFill>
                <a:hlinkClick r:id="rId11"/>
              </a:rPr>
              <a:t>Chrome App</a:t>
            </a:r>
            <a:r>
              <a:rPr lang="en">
                <a:solidFill>
                  <a:schemeClr val="dk1"/>
                </a:solidFill>
              </a:rPr>
              <a:t>]</a:t>
            </a:r>
          </a:p>
          <a:p>
            <a:pPr indent="0" lvl="0" marL="457200" rtl="0" algn="ctr">
              <a:lnSpc>
                <a:spcPct val="115000"/>
              </a:lnSpc>
              <a:spcBef>
                <a:spcPts val="0"/>
              </a:spcBef>
              <a:buNone/>
            </a:pPr>
            <a:r>
              <a:rPr lang="en" u="sng">
                <a:solidFill>
                  <a:srgbClr val="1155CC"/>
                </a:solidFill>
                <a:hlinkClick r:id="rId12"/>
              </a:rPr>
              <a:t>Chrome Speech Recognition API Demo</a:t>
            </a:r>
            <a:r>
              <a:rPr lang="en">
                <a:solidFill>
                  <a:schemeClr val="dk1"/>
                </a:solidFill>
              </a:rPr>
              <a:t> </a:t>
            </a:r>
          </a:p>
        </p:txBody>
      </p:sp>
      <p:sp>
        <p:nvSpPr>
          <p:cNvPr id="247" name="Shape 247"/>
          <p:cNvSpPr txBox="1"/>
          <p:nvPr/>
        </p:nvSpPr>
        <p:spPr>
          <a:xfrm>
            <a:off x="4450200" y="5152500"/>
            <a:ext cx="4693799" cy="632999"/>
          </a:xfrm>
          <a:prstGeom prst="rect">
            <a:avLst/>
          </a:prstGeom>
          <a:noFill/>
          <a:ln>
            <a:noFill/>
          </a:ln>
        </p:spPr>
        <p:txBody>
          <a:bodyPr anchorCtr="0" anchor="t" bIns="91425" lIns="91425" rIns="91425" tIns="91425">
            <a:noAutofit/>
          </a:bodyPr>
          <a:lstStyle/>
          <a:p>
            <a:pPr algn="ctr">
              <a:spcBef>
                <a:spcPts val="0"/>
              </a:spcBef>
              <a:buNone/>
            </a:pPr>
            <a:r>
              <a:rPr lang="en"/>
              <a:t>Mac OS X </a:t>
            </a:r>
            <a:r>
              <a:rPr lang="en" u="sng">
                <a:solidFill>
                  <a:schemeClr val="hlink"/>
                </a:solidFill>
                <a:hlinkClick r:id="rId13"/>
              </a:rPr>
              <a:t>Dictation</a:t>
            </a:r>
          </a:p>
        </p:txBody>
      </p:sp>
      <p:sp>
        <p:nvSpPr>
          <p:cNvPr id="248" name="Shape 248"/>
          <p:cNvSpPr txBox="1"/>
          <p:nvPr/>
        </p:nvSpPr>
        <p:spPr>
          <a:xfrm>
            <a:off x="4222175" y="5915400"/>
            <a:ext cx="4921799" cy="989099"/>
          </a:xfrm>
          <a:prstGeom prst="rect">
            <a:avLst/>
          </a:prstGeom>
          <a:noFill/>
          <a:ln>
            <a:noFill/>
          </a:ln>
        </p:spPr>
        <p:txBody>
          <a:bodyPr anchorCtr="0" anchor="t" bIns="91425" lIns="91425" rIns="91425" tIns="91425">
            <a:noAutofit/>
          </a:bodyPr>
          <a:lstStyle/>
          <a:p>
            <a:pPr rtl="0" algn="ctr">
              <a:spcBef>
                <a:spcPts val="0"/>
              </a:spcBef>
              <a:buNone/>
            </a:pPr>
            <a:r>
              <a:rPr lang="en"/>
              <a:t>iOS</a:t>
            </a:r>
          </a:p>
          <a:p>
            <a:pPr algn="ctr">
              <a:spcBef>
                <a:spcPts val="0"/>
              </a:spcBef>
              <a:buNone/>
            </a:pPr>
            <a:r>
              <a:rPr lang="en"/>
              <a:t>Settings → General </a:t>
            </a:r>
            <a:r>
              <a:rPr lang="en">
                <a:solidFill>
                  <a:schemeClr val="dk1"/>
                </a:solidFill>
              </a:rPr>
              <a:t>→</a:t>
            </a:r>
            <a:r>
              <a:rPr lang="en"/>
              <a:t> Keyboard </a:t>
            </a:r>
            <a:r>
              <a:rPr lang="en">
                <a:solidFill>
                  <a:schemeClr val="dk1"/>
                </a:solidFill>
              </a:rPr>
              <a:t>→</a:t>
            </a:r>
            <a:r>
              <a:rPr lang="en"/>
              <a:t> “Enable Dictation”</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2" name="Shape 252"/>
        <p:cNvGrpSpPr/>
        <p:nvPr/>
      </p:nvGrpSpPr>
      <p:grpSpPr>
        <a:xfrm>
          <a:off x="0" y="0"/>
          <a:ext cx="0" cy="0"/>
          <a:chOff x="0" y="0"/>
          <a:chExt cx="0" cy="0"/>
        </a:xfrm>
      </p:grpSpPr>
      <p:pic>
        <p:nvPicPr>
          <p:cNvPr id="253" name="Shape 253"/>
          <p:cNvPicPr preferRelativeResize="0"/>
          <p:nvPr/>
        </p:nvPicPr>
        <p:blipFill>
          <a:blip r:embed="rId3">
            <a:alphaModFix/>
          </a:blip>
          <a:stretch>
            <a:fillRect/>
          </a:stretch>
        </p:blipFill>
        <p:spPr>
          <a:xfrm>
            <a:off x="0" y="11"/>
            <a:ext cx="9144000" cy="1408176"/>
          </a:xfrm>
          <a:prstGeom prst="rect">
            <a:avLst/>
          </a:prstGeom>
          <a:noFill/>
          <a:ln>
            <a:noFill/>
          </a:ln>
        </p:spPr>
      </p:pic>
      <p:sp>
        <p:nvSpPr>
          <p:cNvPr id="254" name="Shape 254"/>
          <p:cNvSpPr txBox="1"/>
          <p:nvPr/>
        </p:nvSpPr>
        <p:spPr>
          <a:xfrm>
            <a:off x="629400" y="5391150"/>
            <a:ext cx="7885200" cy="894600"/>
          </a:xfrm>
          <a:prstGeom prst="rect">
            <a:avLst/>
          </a:prstGeom>
          <a:noFill/>
          <a:ln>
            <a:noFill/>
          </a:ln>
        </p:spPr>
        <p:txBody>
          <a:bodyPr anchorCtr="0" anchor="t" bIns="91425" lIns="91425" rIns="91425" tIns="91425">
            <a:noAutofit/>
          </a:bodyPr>
          <a:lstStyle/>
          <a:p>
            <a:pPr lvl="0" rtl="0" algn="ctr">
              <a:spcBef>
                <a:spcPts val="0"/>
              </a:spcBef>
              <a:buNone/>
            </a:pPr>
            <a:r>
              <a:rPr b="1" lang="en" sz="7200">
                <a:latin typeface="Corsiva"/>
                <a:ea typeface="Corsiva"/>
                <a:cs typeface="Corsiva"/>
                <a:sym typeface="Corsiva"/>
              </a:rPr>
              <a:t>Word Prediction</a:t>
            </a:r>
          </a:p>
        </p:txBody>
      </p:sp>
      <p:pic>
        <p:nvPicPr>
          <p:cNvPr id="255" name="Shape 255"/>
          <p:cNvPicPr preferRelativeResize="0"/>
          <p:nvPr/>
        </p:nvPicPr>
        <p:blipFill>
          <a:blip r:embed="rId4">
            <a:alphaModFix/>
          </a:blip>
          <a:stretch>
            <a:fillRect/>
          </a:stretch>
        </p:blipFill>
        <p:spPr>
          <a:xfrm>
            <a:off x="1388937" y="1595362"/>
            <a:ext cx="6366126" cy="3819674"/>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9" name="Shape 259"/>
        <p:cNvGrpSpPr/>
        <p:nvPr/>
      </p:nvGrpSpPr>
      <p:grpSpPr>
        <a:xfrm>
          <a:off x="0" y="0"/>
          <a:ext cx="0" cy="0"/>
          <a:chOff x="0" y="0"/>
          <a:chExt cx="0" cy="0"/>
        </a:xfrm>
      </p:grpSpPr>
      <p:pic>
        <p:nvPicPr>
          <p:cNvPr id="260" name="Shape 260"/>
          <p:cNvPicPr preferRelativeResize="0"/>
          <p:nvPr/>
        </p:nvPicPr>
        <p:blipFill>
          <a:blip r:embed="rId3">
            <a:alphaModFix/>
          </a:blip>
          <a:stretch>
            <a:fillRect/>
          </a:stretch>
        </p:blipFill>
        <p:spPr>
          <a:xfrm>
            <a:off x="0" y="11"/>
            <a:ext cx="9144000" cy="1408176"/>
          </a:xfrm>
          <a:prstGeom prst="rect">
            <a:avLst/>
          </a:prstGeom>
          <a:noFill/>
          <a:ln>
            <a:noFill/>
          </a:ln>
        </p:spPr>
      </p:pic>
      <p:sp>
        <p:nvSpPr>
          <p:cNvPr id="261" name="Shape 261"/>
          <p:cNvSpPr txBox="1"/>
          <p:nvPr/>
        </p:nvSpPr>
        <p:spPr>
          <a:xfrm>
            <a:off x="145412" y="2862600"/>
            <a:ext cx="2156999" cy="894600"/>
          </a:xfrm>
          <a:prstGeom prst="rect">
            <a:avLst/>
          </a:prstGeom>
          <a:noFill/>
          <a:ln>
            <a:noFill/>
          </a:ln>
        </p:spPr>
        <p:txBody>
          <a:bodyPr anchorCtr="0" anchor="t" bIns="91425" lIns="91425" rIns="91425" tIns="91425">
            <a:noAutofit/>
          </a:bodyPr>
          <a:lstStyle/>
          <a:p>
            <a:pPr lvl="0" rtl="0" algn="ctr">
              <a:spcBef>
                <a:spcPts val="0"/>
              </a:spcBef>
              <a:buNone/>
            </a:pPr>
            <a:r>
              <a:rPr b="1" lang="en">
                <a:latin typeface="Corsiva"/>
                <a:ea typeface="Corsiva"/>
                <a:cs typeface="Corsiva"/>
                <a:sym typeface="Corsiva"/>
              </a:rPr>
              <a:t>Word Prediction</a:t>
            </a:r>
          </a:p>
        </p:txBody>
      </p:sp>
      <p:pic>
        <p:nvPicPr>
          <p:cNvPr id="262" name="Shape 262"/>
          <p:cNvPicPr preferRelativeResize="0"/>
          <p:nvPr/>
        </p:nvPicPr>
        <p:blipFill>
          <a:blip r:embed="rId4">
            <a:alphaModFix/>
          </a:blip>
          <a:stretch>
            <a:fillRect/>
          </a:stretch>
        </p:blipFill>
        <p:spPr>
          <a:xfrm>
            <a:off x="50417" y="1469392"/>
            <a:ext cx="2346974" cy="1408174"/>
          </a:xfrm>
          <a:prstGeom prst="rect">
            <a:avLst/>
          </a:prstGeom>
          <a:noFill/>
          <a:ln>
            <a:noFill/>
          </a:ln>
        </p:spPr>
      </p:pic>
      <p:pic>
        <p:nvPicPr>
          <p:cNvPr id="263" name="Shape 263"/>
          <p:cNvPicPr preferRelativeResize="0"/>
          <p:nvPr/>
        </p:nvPicPr>
        <p:blipFill>
          <a:blip r:embed="rId5">
            <a:alphaModFix/>
          </a:blip>
          <a:stretch>
            <a:fillRect/>
          </a:stretch>
        </p:blipFill>
        <p:spPr>
          <a:xfrm>
            <a:off x="604810" y="3757200"/>
            <a:ext cx="8301964" cy="1887474"/>
          </a:xfrm>
          <a:prstGeom prst="rect">
            <a:avLst/>
          </a:prstGeom>
          <a:noFill/>
          <a:ln>
            <a:noFill/>
          </a:ln>
        </p:spPr>
      </p:pic>
      <p:sp>
        <p:nvSpPr>
          <p:cNvPr id="264" name="Shape 264"/>
          <p:cNvSpPr txBox="1"/>
          <p:nvPr/>
        </p:nvSpPr>
        <p:spPr>
          <a:xfrm>
            <a:off x="3136200" y="6354000"/>
            <a:ext cx="6007799" cy="503999"/>
          </a:xfrm>
          <a:prstGeom prst="rect">
            <a:avLst/>
          </a:prstGeom>
          <a:noFill/>
          <a:ln>
            <a:noFill/>
          </a:ln>
        </p:spPr>
        <p:txBody>
          <a:bodyPr anchorCtr="0" anchor="t" bIns="91425" lIns="91425" rIns="91425" tIns="91425">
            <a:noAutofit/>
          </a:bodyPr>
          <a:lstStyle/>
          <a:p>
            <a:pPr lvl="0" rtl="0" algn="r">
              <a:spcBef>
                <a:spcPts val="0"/>
              </a:spcBef>
              <a:buClr>
                <a:schemeClr val="dk1"/>
              </a:buClr>
              <a:buSzPct val="45833"/>
              <a:buFont typeface="Arial"/>
              <a:buNone/>
            </a:pPr>
            <a:r>
              <a:rPr b="1" lang="en" sz="2400">
                <a:solidFill>
                  <a:schemeClr val="dk1"/>
                </a:solidFill>
              </a:rPr>
              <a:t>Resource List: </a:t>
            </a:r>
            <a:r>
              <a:rPr b="1" lang="en" sz="2400">
                <a:solidFill>
                  <a:schemeClr val="hlink"/>
                </a:solidFill>
                <a:latin typeface="Courier New"/>
                <a:ea typeface="Courier New"/>
                <a:cs typeface="Courier New"/>
                <a:sym typeface="Courier New"/>
                <a:hlinkClick r:id="rId6"/>
              </a:rPr>
              <a:t>goo.gl/LkO66Z</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8" name="Shape 268"/>
        <p:cNvGrpSpPr/>
        <p:nvPr/>
      </p:nvGrpSpPr>
      <p:grpSpPr>
        <a:xfrm>
          <a:off x="0" y="0"/>
          <a:ext cx="0" cy="0"/>
          <a:chOff x="0" y="0"/>
          <a:chExt cx="0" cy="0"/>
        </a:xfrm>
      </p:grpSpPr>
      <p:pic>
        <p:nvPicPr>
          <p:cNvPr id="269" name="Shape 269"/>
          <p:cNvPicPr preferRelativeResize="0"/>
          <p:nvPr/>
        </p:nvPicPr>
        <p:blipFill>
          <a:blip r:embed="rId3">
            <a:alphaModFix/>
          </a:blip>
          <a:stretch>
            <a:fillRect/>
          </a:stretch>
        </p:blipFill>
        <p:spPr>
          <a:xfrm>
            <a:off x="2879362" y="1500662"/>
            <a:ext cx="6086475" cy="3457575"/>
          </a:xfrm>
          <a:prstGeom prst="rect">
            <a:avLst/>
          </a:prstGeom>
          <a:noFill/>
          <a:ln>
            <a:noFill/>
          </a:ln>
        </p:spPr>
      </p:pic>
      <p:pic>
        <p:nvPicPr>
          <p:cNvPr id="270" name="Shape 270"/>
          <p:cNvPicPr preferRelativeResize="0"/>
          <p:nvPr/>
        </p:nvPicPr>
        <p:blipFill>
          <a:blip r:embed="rId4">
            <a:alphaModFix/>
          </a:blip>
          <a:stretch>
            <a:fillRect/>
          </a:stretch>
        </p:blipFill>
        <p:spPr>
          <a:xfrm>
            <a:off x="0" y="11"/>
            <a:ext cx="9144000" cy="1408176"/>
          </a:xfrm>
          <a:prstGeom prst="rect">
            <a:avLst/>
          </a:prstGeom>
          <a:noFill/>
          <a:ln>
            <a:noFill/>
          </a:ln>
        </p:spPr>
      </p:pic>
      <p:sp>
        <p:nvSpPr>
          <p:cNvPr id="271" name="Shape 271"/>
          <p:cNvSpPr txBox="1"/>
          <p:nvPr/>
        </p:nvSpPr>
        <p:spPr>
          <a:xfrm>
            <a:off x="629400" y="5391150"/>
            <a:ext cx="7885200" cy="894600"/>
          </a:xfrm>
          <a:prstGeom prst="rect">
            <a:avLst/>
          </a:prstGeom>
          <a:noFill/>
          <a:ln>
            <a:noFill/>
          </a:ln>
        </p:spPr>
        <p:txBody>
          <a:bodyPr anchorCtr="0" anchor="t" bIns="91425" lIns="91425" rIns="91425" tIns="91425">
            <a:noAutofit/>
          </a:bodyPr>
          <a:lstStyle/>
          <a:p>
            <a:pPr lvl="0" rtl="0" algn="ctr">
              <a:spcBef>
                <a:spcPts val="0"/>
              </a:spcBef>
              <a:buNone/>
            </a:pPr>
            <a:r>
              <a:rPr b="1" lang="en" sz="7200">
                <a:latin typeface="Corsiva"/>
                <a:ea typeface="Corsiva"/>
                <a:cs typeface="Corsiva"/>
                <a:sym typeface="Corsiva"/>
              </a:rPr>
              <a:t>Alternate Formats</a:t>
            </a:r>
          </a:p>
        </p:txBody>
      </p:sp>
      <p:pic>
        <p:nvPicPr>
          <p:cNvPr id="272" name="Shape 272"/>
          <p:cNvPicPr preferRelativeResize="0"/>
          <p:nvPr/>
        </p:nvPicPr>
        <p:blipFill>
          <a:blip r:embed="rId5">
            <a:alphaModFix/>
          </a:blip>
          <a:stretch>
            <a:fillRect/>
          </a:stretch>
        </p:blipFill>
        <p:spPr>
          <a:xfrm>
            <a:off x="115149" y="1500675"/>
            <a:ext cx="2566025" cy="3346450"/>
          </a:xfrm>
          <a:prstGeom prst="rect">
            <a:avLst/>
          </a:prstGeom>
          <a:noFill/>
          <a:ln>
            <a:noFill/>
          </a:ln>
        </p:spPr>
      </p:pic>
      <p:pic>
        <p:nvPicPr>
          <p:cNvPr id="273" name="Shape 273"/>
          <p:cNvPicPr preferRelativeResize="0"/>
          <p:nvPr/>
        </p:nvPicPr>
        <p:blipFill>
          <a:blip r:embed="rId6">
            <a:alphaModFix/>
          </a:blip>
          <a:stretch>
            <a:fillRect/>
          </a:stretch>
        </p:blipFill>
        <p:spPr>
          <a:xfrm>
            <a:off x="2506075" y="3640650"/>
            <a:ext cx="4370849" cy="1885475"/>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 name="Shape 51"/>
        <p:cNvGrpSpPr/>
        <p:nvPr/>
      </p:nvGrpSpPr>
      <p:grpSpPr>
        <a:xfrm>
          <a:off x="0" y="0"/>
          <a:ext cx="0" cy="0"/>
          <a:chOff x="0" y="0"/>
          <a:chExt cx="0" cy="0"/>
        </a:xfrm>
      </p:grpSpPr>
      <p:sp>
        <p:nvSpPr>
          <p:cNvPr id="52" name="Shape 52"/>
          <p:cNvSpPr txBox="1"/>
          <p:nvPr>
            <p:ph type="ctrTitle"/>
          </p:nvPr>
        </p:nvSpPr>
        <p:spPr>
          <a:xfrm>
            <a:off x="685800" y="2111123"/>
            <a:ext cx="7772400" cy="1546500"/>
          </a:xfrm>
          <a:prstGeom prst="rect">
            <a:avLst/>
          </a:prstGeom>
        </p:spPr>
        <p:txBody>
          <a:bodyPr anchorCtr="0" anchor="b" bIns="91425" lIns="91425" rIns="91425" tIns="91425">
            <a:noAutofit/>
          </a:bodyPr>
          <a:lstStyle/>
          <a:p>
            <a:pPr>
              <a:spcBef>
                <a:spcPts val="0"/>
              </a:spcBef>
              <a:buNone/>
            </a:pPr>
            <a:r>
              <a:rPr lang="en" sz="7200"/>
              <a:t>writ·ing</a:t>
            </a:r>
            <a:r>
              <a:rPr lang="en"/>
              <a:t>  [rahy-ting]</a:t>
            </a:r>
          </a:p>
        </p:txBody>
      </p:sp>
      <p:sp>
        <p:nvSpPr>
          <p:cNvPr id="53" name="Shape 53"/>
          <p:cNvSpPr txBox="1"/>
          <p:nvPr>
            <p:ph idx="1" type="subTitle"/>
          </p:nvPr>
        </p:nvSpPr>
        <p:spPr>
          <a:xfrm>
            <a:off x="685800" y="3786737"/>
            <a:ext cx="7772400" cy="1046400"/>
          </a:xfrm>
          <a:prstGeom prst="rect">
            <a:avLst/>
          </a:prstGeom>
        </p:spPr>
        <p:txBody>
          <a:bodyPr anchorCtr="0" anchor="t" bIns="91425" lIns="91425" rIns="91425" tIns="91425">
            <a:noAutofit/>
          </a:bodyPr>
          <a:lstStyle/>
          <a:p>
            <a:pPr>
              <a:spcBef>
                <a:spcPts val="0"/>
              </a:spcBef>
              <a:buNone/>
            </a:pPr>
            <a:r>
              <a:rPr lang="en"/>
              <a:t>definition?</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x="0" y="0"/>
          <a:ext cx="0" cy="0"/>
          <a:chOff x="0" y="0"/>
          <a:chExt cx="0" cy="0"/>
        </a:xfrm>
      </p:grpSpPr>
      <p:pic>
        <p:nvPicPr>
          <p:cNvPr id="278" name="Shape 278"/>
          <p:cNvPicPr preferRelativeResize="0"/>
          <p:nvPr/>
        </p:nvPicPr>
        <p:blipFill>
          <a:blip r:embed="rId3">
            <a:alphaModFix/>
          </a:blip>
          <a:stretch>
            <a:fillRect/>
          </a:stretch>
        </p:blipFill>
        <p:spPr>
          <a:xfrm>
            <a:off x="0" y="11"/>
            <a:ext cx="9144000" cy="1408176"/>
          </a:xfrm>
          <a:prstGeom prst="rect">
            <a:avLst/>
          </a:prstGeom>
          <a:noFill/>
          <a:ln>
            <a:noFill/>
          </a:ln>
        </p:spPr>
      </p:pic>
      <p:sp>
        <p:nvSpPr>
          <p:cNvPr id="279" name="Shape 279"/>
          <p:cNvSpPr txBox="1"/>
          <p:nvPr/>
        </p:nvSpPr>
        <p:spPr>
          <a:xfrm>
            <a:off x="0" y="2818675"/>
            <a:ext cx="1702499" cy="894600"/>
          </a:xfrm>
          <a:prstGeom prst="rect">
            <a:avLst/>
          </a:prstGeom>
          <a:noFill/>
          <a:ln>
            <a:noFill/>
          </a:ln>
        </p:spPr>
        <p:txBody>
          <a:bodyPr anchorCtr="0" anchor="t" bIns="91425" lIns="91425" rIns="91425" tIns="91425">
            <a:noAutofit/>
          </a:bodyPr>
          <a:lstStyle/>
          <a:p>
            <a:pPr lvl="0" rtl="0" algn="ctr">
              <a:spcBef>
                <a:spcPts val="0"/>
              </a:spcBef>
              <a:buNone/>
            </a:pPr>
            <a:r>
              <a:rPr b="1" lang="en">
                <a:latin typeface="Corsiva"/>
                <a:ea typeface="Corsiva"/>
                <a:cs typeface="Corsiva"/>
                <a:sym typeface="Corsiva"/>
              </a:rPr>
              <a:t>Alternate Formats</a:t>
            </a:r>
          </a:p>
        </p:txBody>
      </p:sp>
      <p:pic>
        <p:nvPicPr>
          <p:cNvPr id="280" name="Shape 280"/>
          <p:cNvPicPr preferRelativeResize="0"/>
          <p:nvPr/>
        </p:nvPicPr>
        <p:blipFill>
          <a:blip r:embed="rId4">
            <a:alphaModFix/>
          </a:blip>
          <a:stretch>
            <a:fillRect/>
          </a:stretch>
        </p:blipFill>
        <p:spPr>
          <a:xfrm>
            <a:off x="337012" y="1480887"/>
            <a:ext cx="1028475" cy="1341274"/>
          </a:xfrm>
          <a:prstGeom prst="rect">
            <a:avLst/>
          </a:prstGeom>
          <a:noFill/>
          <a:ln>
            <a:noFill/>
          </a:ln>
        </p:spPr>
      </p:pic>
      <p:pic>
        <p:nvPicPr>
          <p:cNvPr id="281" name="Shape 281"/>
          <p:cNvPicPr preferRelativeResize="0"/>
          <p:nvPr/>
        </p:nvPicPr>
        <p:blipFill>
          <a:blip r:embed="rId5">
            <a:alphaModFix/>
          </a:blip>
          <a:stretch>
            <a:fillRect/>
          </a:stretch>
        </p:blipFill>
        <p:spPr>
          <a:xfrm>
            <a:off x="2531424" y="1480900"/>
            <a:ext cx="5902750" cy="5273374"/>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5" name="Shape 285"/>
        <p:cNvGrpSpPr/>
        <p:nvPr/>
      </p:nvGrpSpPr>
      <p:grpSpPr>
        <a:xfrm>
          <a:off x="0" y="0"/>
          <a:ext cx="0" cy="0"/>
          <a:chOff x="0" y="0"/>
          <a:chExt cx="0" cy="0"/>
        </a:xfrm>
      </p:grpSpPr>
      <p:pic>
        <p:nvPicPr>
          <p:cNvPr id="286" name="Shape 286"/>
          <p:cNvPicPr preferRelativeResize="0"/>
          <p:nvPr/>
        </p:nvPicPr>
        <p:blipFill>
          <a:blip r:embed="rId3">
            <a:alphaModFix/>
          </a:blip>
          <a:stretch>
            <a:fillRect/>
          </a:stretch>
        </p:blipFill>
        <p:spPr>
          <a:xfrm>
            <a:off x="0" y="11"/>
            <a:ext cx="9144000" cy="1408176"/>
          </a:xfrm>
          <a:prstGeom prst="rect">
            <a:avLst/>
          </a:prstGeom>
          <a:noFill/>
          <a:ln>
            <a:noFill/>
          </a:ln>
        </p:spPr>
      </p:pic>
      <p:sp>
        <p:nvSpPr>
          <p:cNvPr id="287" name="Shape 287"/>
          <p:cNvSpPr txBox="1"/>
          <p:nvPr/>
        </p:nvSpPr>
        <p:spPr>
          <a:xfrm>
            <a:off x="0" y="2818675"/>
            <a:ext cx="1702499" cy="894600"/>
          </a:xfrm>
          <a:prstGeom prst="rect">
            <a:avLst/>
          </a:prstGeom>
          <a:noFill/>
          <a:ln>
            <a:noFill/>
          </a:ln>
        </p:spPr>
        <p:txBody>
          <a:bodyPr anchorCtr="0" anchor="t" bIns="91425" lIns="91425" rIns="91425" tIns="91425">
            <a:noAutofit/>
          </a:bodyPr>
          <a:lstStyle/>
          <a:p>
            <a:pPr lvl="0" rtl="0" algn="ctr">
              <a:spcBef>
                <a:spcPts val="0"/>
              </a:spcBef>
              <a:buNone/>
            </a:pPr>
            <a:r>
              <a:rPr b="1" lang="en">
                <a:latin typeface="Corsiva"/>
                <a:ea typeface="Corsiva"/>
                <a:cs typeface="Corsiva"/>
                <a:sym typeface="Corsiva"/>
              </a:rPr>
              <a:t>Alternate Formats</a:t>
            </a:r>
          </a:p>
        </p:txBody>
      </p:sp>
      <p:pic>
        <p:nvPicPr>
          <p:cNvPr id="288" name="Shape 288"/>
          <p:cNvPicPr preferRelativeResize="0"/>
          <p:nvPr/>
        </p:nvPicPr>
        <p:blipFill>
          <a:blip r:embed="rId4">
            <a:alphaModFix/>
          </a:blip>
          <a:stretch>
            <a:fillRect/>
          </a:stretch>
        </p:blipFill>
        <p:spPr>
          <a:xfrm>
            <a:off x="337012" y="1480887"/>
            <a:ext cx="1028475" cy="1341274"/>
          </a:xfrm>
          <a:prstGeom prst="rect">
            <a:avLst/>
          </a:prstGeom>
          <a:noFill/>
          <a:ln>
            <a:noFill/>
          </a:ln>
        </p:spPr>
      </p:pic>
      <p:pic>
        <p:nvPicPr>
          <p:cNvPr id="289" name="Shape 289"/>
          <p:cNvPicPr preferRelativeResize="0"/>
          <p:nvPr/>
        </p:nvPicPr>
        <p:blipFill>
          <a:blip r:embed="rId5">
            <a:alphaModFix/>
          </a:blip>
          <a:stretch>
            <a:fillRect/>
          </a:stretch>
        </p:blipFill>
        <p:spPr>
          <a:xfrm>
            <a:off x="1702500" y="2652538"/>
            <a:ext cx="7441498" cy="4205462"/>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3" name="Shape 293"/>
        <p:cNvGrpSpPr/>
        <p:nvPr/>
      </p:nvGrpSpPr>
      <p:grpSpPr>
        <a:xfrm>
          <a:off x="0" y="0"/>
          <a:ext cx="0" cy="0"/>
          <a:chOff x="0" y="0"/>
          <a:chExt cx="0" cy="0"/>
        </a:xfrm>
      </p:grpSpPr>
      <p:sp>
        <p:nvSpPr>
          <p:cNvPr id="294" name="Shape 294"/>
          <p:cNvSpPr/>
          <p:nvPr/>
        </p:nvSpPr>
        <p:spPr>
          <a:xfrm>
            <a:off x="5254675" y="960775"/>
            <a:ext cx="3660899" cy="4356600"/>
          </a:xfrm>
          <a:prstGeom prst="rect">
            <a:avLst/>
          </a:prstGeom>
          <a:solidFill>
            <a:srgbClr val="FCE5CD"/>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95" name="Shape 295"/>
          <p:cNvSpPr/>
          <p:nvPr/>
        </p:nvSpPr>
        <p:spPr>
          <a:xfrm>
            <a:off x="215350" y="960775"/>
            <a:ext cx="3660899" cy="4356600"/>
          </a:xfrm>
          <a:prstGeom prst="rect">
            <a:avLst/>
          </a:prstGeom>
          <a:solidFill>
            <a:srgbClr val="FCE5CD"/>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296" name="Shape 296"/>
          <p:cNvPicPr preferRelativeResize="0"/>
          <p:nvPr/>
        </p:nvPicPr>
        <p:blipFill>
          <a:blip r:embed="rId3">
            <a:alphaModFix/>
          </a:blip>
          <a:stretch>
            <a:fillRect/>
          </a:stretch>
        </p:blipFill>
        <p:spPr>
          <a:xfrm>
            <a:off x="619550" y="990587"/>
            <a:ext cx="2438400" cy="828675"/>
          </a:xfrm>
          <a:prstGeom prst="rect">
            <a:avLst/>
          </a:prstGeom>
          <a:noFill/>
          <a:ln>
            <a:noFill/>
          </a:ln>
        </p:spPr>
      </p:pic>
      <p:pic>
        <p:nvPicPr>
          <p:cNvPr id="297" name="Shape 297"/>
          <p:cNvPicPr preferRelativeResize="0"/>
          <p:nvPr/>
        </p:nvPicPr>
        <p:blipFill>
          <a:blip r:embed="rId4">
            <a:alphaModFix/>
          </a:blip>
          <a:stretch>
            <a:fillRect/>
          </a:stretch>
        </p:blipFill>
        <p:spPr>
          <a:xfrm>
            <a:off x="5952255" y="990600"/>
            <a:ext cx="2265744" cy="828675"/>
          </a:xfrm>
          <a:prstGeom prst="rect">
            <a:avLst/>
          </a:prstGeom>
          <a:noFill/>
          <a:ln>
            <a:noFill/>
          </a:ln>
        </p:spPr>
      </p:pic>
      <p:sp>
        <p:nvSpPr>
          <p:cNvPr id="298" name="Shape 298"/>
          <p:cNvSpPr txBox="1"/>
          <p:nvPr/>
        </p:nvSpPr>
        <p:spPr>
          <a:xfrm>
            <a:off x="3686100" y="990600"/>
            <a:ext cx="1771800" cy="696299"/>
          </a:xfrm>
          <a:prstGeom prst="rect">
            <a:avLst/>
          </a:prstGeom>
          <a:noFill/>
          <a:ln>
            <a:noFill/>
          </a:ln>
        </p:spPr>
        <p:txBody>
          <a:bodyPr anchorCtr="0" anchor="ctr" bIns="91425" lIns="91425" rIns="91425" tIns="91425">
            <a:noAutofit/>
          </a:bodyPr>
          <a:lstStyle/>
          <a:p>
            <a:pPr algn="ctr">
              <a:spcBef>
                <a:spcPts val="0"/>
              </a:spcBef>
              <a:buNone/>
            </a:pPr>
            <a:r>
              <a:rPr lang="en" sz="4800"/>
              <a:t>vs.</a:t>
            </a:r>
          </a:p>
        </p:txBody>
      </p:sp>
      <p:sp>
        <p:nvSpPr>
          <p:cNvPr id="299" name="Shape 299"/>
          <p:cNvSpPr txBox="1"/>
          <p:nvPr/>
        </p:nvSpPr>
        <p:spPr>
          <a:xfrm>
            <a:off x="33125" y="0"/>
            <a:ext cx="9144000" cy="828599"/>
          </a:xfrm>
          <a:prstGeom prst="rect">
            <a:avLst/>
          </a:prstGeom>
          <a:noFill/>
          <a:ln>
            <a:noFill/>
          </a:ln>
        </p:spPr>
        <p:txBody>
          <a:bodyPr anchorCtr="0" anchor="t" bIns="91425" lIns="91425" rIns="91425" tIns="91425">
            <a:noAutofit/>
          </a:bodyPr>
          <a:lstStyle/>
          <a:p>
            <a:pPr algn="ctr">
              <a:spcBef>
                <a:spcPts val="0"/>
              </a:spcBef>
              <a:buNone/>
            </a:pPr>
            <a:r>
              <a:rPr b="1" lang="en" sz="3600">
                <a:latin typeface="Syncopate"/>
                <a:ea typeface="Syncopate"/>
                <a:cs typeface="Syncopate"/>
                <a:sym typeface="Syncopate"/>
              </a:rPr>
              <a:t>What’s the Difference?</a:t>
            </a:r>
          </a:p>
        </p:txBody>
      </p:sp>
      <p:cxnSp>
        <p:nvCxnSpPr>
          <p:cNvPr id="300" name="Shape 300"/>
          <p:cNvCxnSpPr/>
          <p:nvPr/>
        </p:nvCxnSpPr>
        <p:spPr>
          <a:xfrm>
            <a:off x="0" y="844825"/>
            <a:ext cx="9144000" cy="0"/>
          </a:xfrm>
          <a:prstGeom prst="straightConnector1">
            <a:avLst/>
          </a:prstGeom>
          <a:noFill/>
          <a:ln cap="flat" cmpd="sng" w="38100">
            <a:solidFill>
              <a:schemeClr val="dk2"/>
            </a:solidFill>
            <a:prstDash val="solid"/>
            <a:round/>
            <a:headEnd len="lg" w="lg" type="none"/>
            <a:tailEnd len="lg" w="lg" type="none"/>
          </a:ln>
        </p:spPr>
      </p:cxnSp>
      <p:sp>
        <p:nvSpPr>
          <p:cNvPr id="301" name="Shape 301"/>
          <p:cNvSpPr txBox="1"/>
          <p:nvPr/>
        </p:nvSpPr>
        <p:spPr>
          <a:xfrm>
            <a:off x="5317425" y="2103775"/>
            <a:ext cx="3859799" cy="4754099"/>
          </a:xfrm>
          <a:prstGeom prst="rect">
            <a:avLst/>
          </a:prstGeom>
          <a:noFill/>
          <a:ln>
            <a:noFill/>
          </a:ln>
        </p:spPr>
        <p:txBody>
          <a:bodyPr anchorCtr="0" anchor="t" bIns="91425" lIns="91425" rIns="91425" tIns="91425">
            <a:noAutofit/>
          </a:bodyPr>
          <a:lstStyle/>
          <a:p>
            <a:pPr indent="-457200" lvl="0" marL="457200" rtl="0">
              <a:lnSpc>
                <a:spcPct val="200000"/>
              </a:lnSpc>
              <a:spcBef>
                <a:spcPts val="0"/>
              </a:spcBef>
              <a:buSzPct val="100000"/>
              <a:buChar char="●"/>
            </a:pPr>
            <a:r>
              <a:rPr lang="en" sz="3600"/>
              <a:t>Grammar</a:t>
            </a:r>
          </a:p>
          <a:p>
            <a:pPr indent="-457200" lvl="0" marL="457200" rtl="0">
              <a:lnSpc>
                <a:spcPct val="200000"/>
              </a:lnSpc>
              <a:spcBef>
                <a:spcPts val="0"/>
              </a:spcBef>
              <a:buSzPct val="100000"/>
              <a:buChar char="●"/>
            </a:pPr>
            <a:r>
              <a:rPr lang="en" sz="3600"/>
              <a:t>Capitalization</a:t>
            </a:r>
          </a:p>
          <a:p>
            <a:pPr indent="-457200" lvl="0" marL="457200">
              <a:lnSpc>
                <a:spcPct val="200000"/>
              </a:lnSpc>
              <a:spcBef>
                <a:spcPts val="0"/>
              </a:spcBef>
              <a:buSzPct val="100000"/>
              <a:buChar char="●"/>
            </a:pPr>
            <a:r>
              <a:rPr lang="en" sz="3600"/>
              <a:t>Punctuation</a:t>
            </a:r>
          </a:p>
        </p:txBody>
      </p:sp>
      <p:sp>
        <p:nvSpPr>
          <p:cNvPr id="302" name="Shape 302"/>
          <p:cNvSpPr txBox="1"/>
          <p:nvPr/>
        </p:nvSpPr>
        <p:spPr>
          <a:xfrm>
            <a:off x="337925" y="2103775"/>
            <a:ext cx="3859799" cy="4754099"/>
          </a:xfrm>
          <a:prstGeom prst="rect">
            <a:avLst/>
          </a:prstGeom>
          <a:noFill/>
          <a:ln>
            <a:noFill/>
          </a:ln>
        </p:spPr>
        <p:txBody>
          <a:bodyPr anchorCtr="0" anchor="t" bIns="91425" lIns="91425" rIns="91425" tIns="91425">
            <a:noAutofit/>
          </a:bodyPr>
          <a:lstStyle/>
          <a:p>
            <a:pPr indent="-457200" lvl="0" marL="457200" rtl="0">
              <a:lnSpc>
                <a:spcPct val="200000"/>
              </a:lnSpc>
              <a:spcBef>
                <a:spcPts val="0"/>
              </a:spcBef>
              <a:buSzPct val="100000"/>
              <a:buChar char="●"/>
            </a:pPr>
            <a:r>
              <a:rPr lang="en" sz="3600"/>
              <a:t>Readability</a:t>
            </a:r>
          </a:p>
          <a:p>
            <a:pPr indent="-457200" lvl="0" marL="457200" rtl="0">
              <a:lnSpc>
                <a:spcPct val="200000"/>
              </a:lnSpc>
              <a:spcBef>
                <a:spcPts val="0"/>
              </a:spcBef>
              <a:buSzPct val="100000"/>
              <a:buChar char="●"/>
            </a:pPr>
            <a:r>
              <a:rPr lang="en" sz="3600"/>
              <a:t>Logic</a:t>
            </a:r>
          </a:p>
          <a:p>
            <a:pPr indent="-457200" lvl="0" marL="457200" rtl="0">
              <a:lnSpc>
                <a:spcPct val="200000"/>
              </a:lnSpc>
              <a:spcBef>
                <a:spcPts val="0"/>
              </a:spcBef>
              <a:buSzPct val="100000"/>
              <a:buChar char="●"/>
            </a:pPr>
            <a:r>
              <a:rPr lang="en" sz="3600"/>
              <a:t>Clarity</a:t>
            </a:r>
          </a:p>
        </p:txBody>
      </p:sp>
      <p:sp>
        <p:nvSpPr>
          <p:cNvPr id="303" name="Shape 303"/>
          <p:cNvSpPr txBox="1"/>
          <p:nvPr/>
        </p:nvSpPr>
        <p:spPr>
          <a:xfrm>
            <a:off x="215350" y="5681875"/>
            <a:ext cx="8713200" cy="696299"/>
          </a:xfrm>
          <a:prstGeom prst="rect">
            <a:avLst/>
          </a:prstGeom>
          <a:noFill/>
          <a:ln>
            <a:noFill/>
          </a:ln>
        </p:spPr>
        <p:txBody>
          <a:bodyPr anchorCtr="0" anchor="t" bIns="91425" lIns="91425" rIns="91425" tIns="91425">
            <a:noAutofit/>
          </a:bodyPr>
          <a:lstStyle/>
          <a:p>
            <a:pPr algn="ctr">
              <a:spcBef>
                <a:spcPts val="0"/>
              </a:spcBef>
              <a:buNone/>
            </a:pPr>
            <a:r>
              <a:rPr i="1" lang="en" sz="2400"/>
              <a:t>Both may be done by self-review, peer-review,</a:t>
            </a:r>
            <a:br>
              <a:rPr i="1" lang="en" sz="2400"/>
            </a:br>
            <a:r>
              <a:rPr i="1" lang="en" sz="2400"/>
              <a:t>and/or technology assisted review!</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7" name="Shape 307"/>
        <p:cNvGrpSpPr/>
        <p:nvPr/>
      </p:nvGrpSpPr>
      <p:grpSpPr>
        <a:xfrm>
          <a:off x="0" y="0"/>
          <a:ext cx="0" cy="0"/>
          <a:chOff x="0" y="0"/>
          <a:chExt cx="0" cy="0"/>
        </a:xfrm>
      </p:grpSpPr>
      <p:sp>
        <p:nvSpPr>
          <p:cNvPr id="308" name="Shape 308"/>
          <p:cNvSpPr/>
          <p:nvPr/>
        </p:nvSpPr>
        <p:spPr>
          <a:xfrm>
            <a:off x="1665725" y="1905825"/>
            <a:ext cx="5852699" cy="1005600"/>
          </a:xfrm>
          <a:prstGeom prst="wedgeRoundRectCallout">
            <a:avLst>
              <a:gd fmla="val -4360" name="adj1"/>
              <a:gd fmla="val 93263" name="adj2"/>
              <a:gd fmla="val 0" name="adj3"/>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09" name="Shape 309"/>
          <p:cNvSpPr/>
          <p:nvPr/>
        </p:nvSpPr>
        <p:spPr>
          <a:xfrm>
            <a:off x="527550" y="5119725"/>
            <a:ext cx="8116199" cy="1005600"/>
          </a:xfrm>
          <a:prstGeom prst="wedgeRoundRectCallout">
            <a:avLst>
              <a:gd fmla="val 8214" name="adj1"/>
              <a:gd fmla="val -105447" name="adj2"/>
              <a:gd fmla="val 0" name="adj3"/>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10" name="Shape 310"/>
          <p:cNvSpPr txBox="1"/>
          <p:nvPr/>
        </p:nvSpPr>
        <p:spPr>
          <a:xfrm>
            <a:off x="195075" y="1995875"/>
            <a:ext cx="8748900" cy="4486799"/>
          </a:xfrm>
          <a:prstGeom prst="rect">
            <a:avLst/>
          </a:prstGeom>
          <a:noFill/>
          <a:ln>
            <a:noFill/>
          </a:ln>
        </p:spPr>
        <p:txBody>
          <a:bodyPr anchorCtr="0" anchor="t" bIns="91425" lIns="91425" rIns="91425" tIns="91425">
            <a:noAutofit/>
          </a:bodyPr>
          <a:lstStyle/>
          <a:p>
            <a:pPr lvl="0" rtl="0" algn="ctr">
              <a:spcBef>
                <a:spcPts val="0"/>
              </a:spcBef>
              <a:buNone/>
            </a:pPr>
            <a:r>
              <a:rPr lang="en" sz="3600">
                <a:latin typeface="Comic Sans MS"/>
                <a:ea typeface="Comic Sans MS"/>
                <a:cs typeface="Comic Sans MS"/>
                <a:sym typeface="Comic Sans MS"/>
              </a:rPr>
              <a:t>“Does this make sense?”</a:t>
            </a:r>
          </a:p>
          <a:p>
            <a:pPr lvl="0" rtl="0" algn="ctr">
              <a:spcBef>
                <a:spcPts val="0"/>
              </a:spcBef>
              <a:buNone/>
            </a:pPr>
            <a:r>
              <a:t/>
            </a:r>
            <a:endParaRPr sz="3600">
              <a:latin typeface="Comic Sans MS"/>
              <a:ea typeface="Comic Sans MS"/>
              <a:cs typeface="Comic Sans MS"/>
              <a:sym typeface="Comic Sans MS"/>
            </a:endParaRPr>
          </a:p>
          <a:p>
            <a:pPr lvl="0" rtl="0" algn="ctr">
              <a:spcBef>
                <a:spcPts val="0"/>
              </a:spcBef>
              <a:buNone/>
            </a:pPr>
            <a:r>
              <a:t/>
            </a:r>
            <a:endParaRPr sz="3600">
              <a:latin typeface="Comic Sans MS"/>
              <a:ea typeface="Comic Sans MS"/>
              <a:cs typeface="Comic Sans MS"/>
              <a:sym typeface="Comic Sans MS"/>
            </a:endParaRPr>
          </a:p>
          <a:p>
            <a:pPr lvl="0" rtl="0" algn="ctr">
              <a:spcBef>
                <a:spcPts val="0"/>
              </a:spcBef>
              <a:buNone/>
            </a:pPr>
            <a:r>
              <a:t/>
            </a:r>
            <a:endParaRPr sz="3600">
              <a:latin typeface="Comic Sans MS"/>
              <a:ea typeface="Comic Sans MS"/>
              <a:cs typeface="Comic Sans MS"/>
              <a:sym typeface="Comic Sans MS"/>
            </a:endParaRPr>
          </a:p>
          <a:p>
            <a:pPr lvl="0" rtl="0" algn="ctr">
              <a:spcBef>
                <a:spcPts val="0"/>
              </a:spcBef>
              <a:buNone/>
            </a:pPr>
            <a:r>
              <a:t/>
            </a:r>
            <a:endParaRPr sz="3600">
              <a:latin typeface="Comic Sans MS"/>
              <a:ea typeface="Comic Sans MS"/>
              <a:cs typeface="Comic Sans MS"/>
              <a:sym typeface="Comic Sans MS"/>
            </a:endParaRPr>
          </a:p>
          <a:p>
            <a:pPr lvl="0" rtl="0" algn="ctr">
              <a:spcBef>
                <a:spcPts val="0"/>
              </a:spcBef>
              <a:buNone/>
            </a:pPr>
            <a:r>
              <a:t/>
            </a:r>
            <a:endParaRPr sz="3600">
              <a:latin typeface="Comic Sans MS"/>
              <a:ea typeface="Comic Sans MS"/>
              <a:cs typeface="Comic Sans MS"/>
              <a:sym typeface="Comic Sans MS"/>
            </a:endParaRPr>
          </a:p>
          <a:p>
            <a:pPr algn="ctr">
              <a:spcBef>
                <a:spcPts val="0"/>
              </a:spcBef>
              <a:buNone/>
            </a:pPr>
            <a:r>
              <a:rPr lang="en" sz="3600">
                <a:latin typeface="Comic Sans MS"/>
                <a:ea typeface="Comic Sans MS"/>
                <a:cs typeface="Comic Sans MS"/>
                <a:sym typeface="Comic Sans MS"/>
              </a:rPr>
              <a:t>“Am I saying what I wanted to say?”</a:t>
            </a:r>
          </a:p>
        </p:txBody>
      </p:sp>
      <p:pic>
        <p:nvPicPr>
          <p:cNvPr id="311" name="Shape 311"/>
          <p:cNvPicPr preferRelativeResize="0"/>
          <p:nvPr/>
        </p:nvPicPr>
        <p:blipFill>
          <a:blip r:embed="rId3">
            <a:alphaModFix/>
          </a:blip>
          <a:stretch>
            <a:fillRect/>
          </a:stretch>
        </p:blipFill>
        <p:spPr>
          <a:xfrm>
            <a:off x="-2475" y="11"/>
            <a:ext cx="9144000" cy="1591056"/>
          </a:xfrm>
          <a:prstGeom prst="rect">
            <a:avLst/>
          </a:prstGeom>
          <a:noFill/>
          <a:ln>
            <a:noFill/>
          </a:ln>
        </p:spPr>
      </p:pic>
      <p:pic>
        <p:nvPicPr>
          <p:cNvPr id="312" name="Shape 312"/>
          <p:cNvPicPr preferRelativeResize="0"/>
          <p:nvPr/>
        </p:nvPicPr>
        <p:blipFill>
          <a:blip r:embed="rId4">
            <a:alphaModFix/>
          </a:blip>
          <a:stretch>
            <a:fillRect/>
          </a:stretch>
        </p:blipFill>
        <p:spPr>
          <a:xfrm>
            <a:off x="4122412" y="3512775"/>
            <a:ext cx="939331" cy="1005599"/>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6" name="Shape 316"/>
        <p:cNvGrpSpPr/>
        <p:nvPr/>
      </p:nvGrpSpPr>
      <p:grpSpPr>
        <a:xfrm>
          <a:off x="0" y="0"/>
          <a:ext cx="0" cy="0"/>
          <a:chOff x="0" y="0"/>
          <a:chExt cx="0" cy="0"/>
        </a:xfrm>
      </p:grpSpPr>
      <p:pic>
        <p:nvPicPr>
          <p:cNvPr id="317" name="Shape 317"/>
          <p:cNvPicPr preferRelativeResize="0"/>
          <p:nvPr/>
        </p:nvPicPr>
        <p:blipFill>
          <a:blip r:embed="rId3">
            <a:alphaModFix/>
          </a:blip>
          <a:stretch>
            <a:fillRect/>
          </a:stretch>
        </p:blipFill>
        <p:spPr>
          <a:xfrm>
            <a:off x="3799149" y="900300"/>
            <a:ext cx="5342374" cy="5957698"/>
          </a:xfrm>
          <a:prstGeom prst="rect">
            <a:avLst/>
          </a:prstGeom>
          <a:noFill/>
          <a:ln>
            <a:noFill/>
          </a:ln>
        </p:spPr>
      </p:pic>
      <p:sp>
        <p:nvSpPr>
          <p:cNvPr id="318" name="Shape 318"/>
          <p:cNvSpPr txBox="1"/>
          <p:nvPr/>
        </p:nvSpPr>
        <p:spPr>
          <a:xfrm>
            <a:off x="-2475" y="1726200"/>
            <a:ext cx="3801599" cy="706200"/>
          </a:xfrm>
          <a:prstGeom prst="rect">
            <a:avLst/>
          </a:prstGeom>
          <a:noFill/>
          <a:ln>
            <a:noFill/>
          </a:ln>
        </p:spPr>
        <p:txBody>
          <a:bodyPr anchorCtr="0" anchor="t" bIns="91425" lIns="91425" rIns="91425" tIns="91425">
            <a:noAutofit/>
          </a:bodyPr>
          <a:lstStyle/>
          <a:p>
            <a:pPr algn="ctr">
              <a:spcBef>
                <a:spcPts val="0"/>
              </a:spcBef>
              <a:buNone/>
            </a:pPr>
            <a:r>
              <a:rPr b="1" lang="en" sz="3000">
                <a:latin typeface="Ubuntu"/>
                <a:ea typeface="Ubuntu"/>
                <a:cs typeface="Ubuntu"/>
                <a:sym typeface="Ubuntu"/>
              </a:rPr>
              <a:t>PaperRater.com</a:t>
            </a:r>
          </a:p>
        </p:txBody>
      </p:sp>
      <p:sp>
        <p:nvSpPr>
          <p:cNvPr id="319" name="Shape 319"/>
          <p:cNvSpPr txBox="1"/>
          <p:nvPr/>
        </p:nvSpPr>
        <p:spPr>
          <a:xfrm>
            <a:off x="66675" y="3537475"/>
            <a:ext cx="3564299" cy="2829900"/>
          </a:xfrm>
          <a:prstGeom prst="rect">
            <a:avLst/>
          </a:prstGeom>
          <a:noFill/>
          <a:ln>
            <a:noFill/>
          </a:ln>
        </p:spPr>
        <p:txBody>
          <a:bodyPr anchorCtr="0" anchor="t" bIns="91425" lIns="91425" rIns="91425" tIns="91425">
            <a:noAutofit/>
          </a:bodyPr>
          <a:lstStyle/>
          <a:p>
            <a:pPr rtl="0">
              <a:spcBef>
                <a:spcPts val="0"/>
              </a:spcBef>
              <a:buNone/>
            </a:pPr>
            <a:r>
              <a:rPr lang="en" sz="2400">
                <a:latin typeface="Ubuntu"/>
                <a:ea typeface="Ubuntu"/>
                <a:cs typeface="Ubuntu"/>
                <a:sym typeface="Ubuntu"/>
              </a:rPr>
              <a:t>Use it yourself</a:t>
            </a:r>
          </a:p>
          <a:p>
            <a:pPr rtl="0">
              <a:spcBef>
                <a:spcPts val="0"/>
              </a:spcBef>
              <a:buNone/>
            </a:pPr>
            <a:r>
              <a:t/>
            </a:r>
            <a:endParaRPr sz="2400">
              <a:latin typeface="Ubuntu"/>
              <a:ea typeface="Ubuntu"/>
              <a:cs typeface="Ubuntu"/>
              <a:sym typeface="Ubuntu"/>
            </a:endParaRPr>
          </a:p>
          <a:p>
            <a:pPr rtl="0">
              <a:spcBef>
                <a:spcPts val="0"/>
              </a:spcBef>
              <a:buNone/>
            </a:pPr>
            <a:r>
              <a:rPr lang="en" sz="2400">
                <a:latin typeface="Ubuntu"/>
                <a:ea typeface="Ubuntu"/>
                <a:cs typeface="Ubuntu"/>
                <a:sym typeface="Ubuntu"/>
              </a:rPr>
              <a:t>OR</a:t>
            </a:r>
          </a:p>
          <a:p>
            <a:pPr rtl="0">
              <a:spcBef>
                <a:spcPts val="0"/>
              </a:spcBef>
              <a:buNone/>
            </a:pPr>
            <a:r>
              <a:t/>
            </a:r>
            <a:endParaRPr sz="2400">
              <a:latin typeface="Ubuntu"/>
              <a:ea typeface="Ubuntu"/>
              <a:cs typeface="Ubuntu"/>
              <a:sym typeface="Ubuntu"/>
            </a:endParaRPr>
          </a:p>
          <a:p>
            <a:pPr>
              <a:spcBef>
                <a:spcPts val="0"/>
              </a:spcBef>
              <a:buNone/>
            </a:pPr>
            <a:r>
              <a:rPr lang="en" sz="2400">
                <a:latin typeface="Ubuntu"/>
                <a:ea typeface="Ubuntu"/>
                <a:cs typeface="Ubuntu"/>
                <a:sym typeface="Ubuntu"/>
              </a:rPr>
              <a:t>Have your students use it before they turn anything in!</a:t>
            </a:r>
          </a:p>
        </p:txBody>
      </p:sp>
      <p:pic>
        <p:nvPicPr>
          <p:cNvPr id="320" name="Shape 320"/>
          <p:cNvPicPr preferRelativeResize="0"/>
          <p:nvPr/>
        </p:nvPicPr>
        <p:blipFill>
          <a:blip r:embed="rId4">
            <a:alphaModFix/>
          </a:blip>
          <a:stretch>
            <a:fillRect/>
          </a:stretch>
        </p:blipFill>
        <p:spPr>
          <a:xfrm>
            <a:off x="4100737" y="0"/>
            <a:ext cx="5043262" cy="796850"/>
          </a:xfrm>
          <a:prstGeom prst="rect">
            <a:avLst/>
          </a:prstGeom>
          <a:noFill/>
          <a:ln>
            <a:noFill/>
          </a:ln>
        </p:spPr>
      </p:pic>
      <p:pic>
        <p:nvPicPr>
          <p:cNvPr id="321" name="Shape 321"/>
          <p:cNvPicPr preferRelativeResize="0"/>
          <p:nvPr/>
        </p:nvPicPr>
        <p:blipFill>
          <a:blip r:embed="rId5">
            <a:alphaModFix/>
          </a:blip>
          <a:stretch>
            <a:fillRect/>
          </a:stretch>
        </p:blipFill>
        <p:spPr>
          <a:xfrm>
            <a:off x="-2475" y="5"/>
            <a:ext cx="4579600" cy="796849"/>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5" name="Shape 325"/>
        <p:cNvGrpSpPr/>
        <p:nvPr/>
      </p:nvGrpSpPr>
      <p:grpSpPr>
        <a:xfrm>
          <a:off x="0" y="0"/>
          <a:ext cx="0" cy="0"/>
          <a:chOff x="0" y="0"/>
          <a:chExt cx="0" cy="0"/>
        </a:xfrm>
      </p:grpSpPr>
      <p:pic>
        <p:nvPicPr>
          <p:cNvPr id="326" name="Shape 326"/>
          <p:cNvPicPr preferRelativeResize="0"/>
          <p:nvPr/>
        </p:nvPicPr>
        <p:blipFill>
          <a:blip r:embed="rId3">
            <a:alphaModFix/>
          </a:blip>
          <a:stretch>
            <a:fillRect/>
          </a:stretch>
        </p:blipFill>
        <p:spPr>
          <a:xfrm>
            <a:off x="-2475" y="-5"/>
            <a:ext cx="9144000" cy="1591055"/>
          </a:xfrm>
          <a:prstGeom prst="rect">
            <a:avLst/>
          </a:prstGeom>
          <a:noFill/>
          <a:ln>
            <a:noFill/>
          </a:ln>
        </p:spPr>
      </p:pic>
      <p:pic>
        <p:nvPicPr>
          <p:cNvPr id="327" name="Shape 327"/>
          <p:cNvPicPr preferRelativeResize="0"/>
          <p:nvPr/>
        </p:nvPicPr>
        <p:blipFill>
          <a:blip r:embed="rId4">
            <a:alphaModFix/>
          </a:blip>
          <a:stretch>
            <a:fillRect/>
          </a:stretch>
        </p:blipFill>
        <p:spPr>
          <a:xfrm>
            <a:off x="1579642" y="1765275"/>
            <a:ext cx="5979771" cy="5092724"/>
          </a:xfrm>
          <a:prstGeom prst="rect">
            <a:avLst/>
          </a:prstGeom>
          <a:no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1" name="Shape 331"/>
        <p:cNvGrpSpPr/>
        <p:nvPr/>
      </p:nvGrpSpPr>
      <p:grpSpPr>
        <a:xfrm>
          <a:off x="0" y="0"/>
          <a:ext cx="0" cy="0"/>
          <a:chOff x="0" y="0"/>
          <a:chExt cx="0" cy="0"/>
        </a:xfrm>
      </p:grpSpPr>
      <p:pic>
        <p:nvPicPr>
          <p:cNvPr id="332" name="Shape 332"/>
          <p:cNvPicPr preferRelativeResize="0"/>
          <p:nvPr/>
        </p:nvPicPr>
        <p:blipFill>
          <a:blip r:embed="rId3">
            <a:alphaModFix/>
          </a:blip>
          <a:stretch>
            <a:fillRect/>
          </a:stretch>
        </p:blipFill>
        <p:spPr>
          <a:xfrm>
            <a:off x="0" y="0"/>
            <a:ext cx="9144000" cy="1444781"/>
          </a:xfrm>
          <a:prstGeom prst="rect">
            <a:avLst/>
          </a:prstGeom>
          <a:noFill/>
          <a:ln>
            <a:noFill/>
          </a:ln>
        </p:spPr>
      </p:pic>
      <p:pic>
        <p:nvPicPr>
          <p:cNvPr id="333" name="Shape 333"/>
          <p:cNvPicPr preferRelativeResize="0"/>
          <p:nvPr/>
        </p:nvPicPr>
        <p:blipFill>
          <a:blip r:embed="rId4">
            <a:alphaModFix/>
          </a:blip>
          <a:stretch>
            <a:fillRect/>
          </a:stretch>
        </p:blipFill>
        <p:spPr>
          <a:xfrm>
            <a:off x="1275779" y="1648275"/>
            <a:ext cx="6592449" cy="5209725"/>
          </a:xfrm>
          <a:prstGeom prst="rect">
            <a:avLst/>
          </a:prstGeom>
          <a:noFill/>
          <a:ln>
            <a:noFill/>
          </a:ln>
        </p:spPr>
      </p:pic>
      <p:sp>
        <p:nvSpPr>
          <p:cNvPr id="334" name="Shape 334"/>
          <p:cNvSpPr/>
          <p:nvPr/>
        </p:nvSpPr>
        <p:spPr>
          <a:xfrm>
            <a:off x="1376125" y="2861125"/>
            <a:ext cx="6407999" cy="746999"/>
          </a:xfrm>
          <a:prstGeom prst="rect">
            <a:avLst/>
          </a:prstGeom>
          <a:solidFill>
            <a:srgbClr val="F3F3F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8" name="Shape 338"/>
        <p:cNvGrpSpPr/>
        <p:nvPr/>
      </p:nvGrpSpPr>
      <p:grpSpPr>
        <a:xfrm>
          <a:off x="0" y="0"/>
          <a:ext cx="0" cy="0"/>
          <a:chOff x="0" y="0"/>
          <a:chExt cx="0" cy="0"/>
        </a:xfrm>
      </p:grpSpPr>
      <p:pic>
        <p:nvPicPr>
          <p:cNvPr id="339" name="Shape 339"/>
          <p:cNvPicPr preferRelativeResize="0"/>
          <p:nvPr/>
        </p:nvPicPr>
        <p:blipFill>
          <a:blip r:embed="rId3">
            <a:alphaModFix/>
          </a:blip>
          <a:stretch>
            <a:fillRect/>
          </a:stretch>
        </p:blipFill>
        <p:spPr>
          <a:xfrm>
            <a:off x="6997950" y="4595949"/>
            <a:ext cx="1492450" cy="2063125"/>
          </a:xfrm>
          <a:prstGeom prst="rect">
            <a:avLst/>
          </a:prstGeom>
          <a:noFill/>
          <a:ln>
            <a:noFill/>
          </a:ln>
        </p:spPr>
      </p:pic>
      <p:sp>
        <p:nvSpPr>
          <p:cNvPr id="340" name="Shape 340"/>
          <p:cNvSpPr/>
          <p:nvPr/>
        </p:nvSpPr>
        <p:spPr>
          <a:xfrm>
            <a:off x="40375" y="1444775"/>
            <a:ext cx="8954400" cy="3019199"/>
          </a:xfrm>
          <a:prstGeom prst="cloudCallout">
            <a:avLst>
              <a:gd fmla="val 30459" name="adj1"/>
              <a:gd fmla="val 60658"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341" name="Shape 341"/>
          <p:cNvPicPr preferRelativeResize="0"/>
          <p:nvPr/>
        </p:nvPicPr>
        <p:blipFill>
          <a:blip r:embed="rId4">
            <a:alphaModFix/>
          </a:blip>
          <a:stretch>
            <a:fillRect/>
          </a:stretch>
        </p:blipFill>
        <p:spPr>
          <a:xfrm>
            <a:off x="0" y="11"/>
            <a:ext cx="9144000" cy="1444752"/>
          </a:xfrm>
          <a:prstGeom prst="rect">
            <a:avLst/>
          </a:prstGeom>
          <a:noFill/>
          <a:ln>
            <a:noFill/>
          </a:ln>
        </p:spPr>
      </p:pic>
      <p:pic>
        <p:nvPicPr>
          <p:cNvPr id="342" name="Shape 342"/>
          <p:cNvPicPr preferRelativeResize="0"/>
          <p:nvPr/>
        </p:nvPicPr>
        <p:blipFill>
          <a:blip r:embed="rId5">
            <a:alphaModFix/>
          </a:blip>
          <a:stretch>
            <a:fillRect/>
          </a:stretch>
        </p:blipFill>
        <p:spPr>
          <a:xfrm>
            <a:off x="248975" y="5472075"/>
            <a:ext cx="1386749" cy="1125249"/>
          </a:xfrm>
          <a:prstGeom prst="rect">
            <a:avLst/>
          </a:prstGeom>
          <a:noFill/>
          <a:ln>
            <a:noFill/>
          </a:ln>
        </p:spPr>
      </p:pic>
      <p:sp>
        <p:nvSpPr>
          <p:cNvPr id="343" name="Shape 343"/>
          <p:cNvSpPr txBox="1"/>
          <p:nvPr/>
        </p:nvSpPr>
        <p:spPr>
          <a:xfrm>
            <a:off x="1331100" y="2018975"/>
            <a:ext cx="7650300" cy="2023199"/>
          </a:xfrm>
          <a:prstGeom prst="rect">
            <a:avLst/>
          </a:prstGeom>
          <a:noFill/>
          <a:ln>
            <a:noFill/>
          </a:ln>
        </p:spPr>
        <p:txBody>
          <a:bodyPr anchorCtr="0" anchor="t" bIns="91425" lIns="91425" rIns="91425" tIns="91425">
            <a:noAutofit/>
          </a:bodyPr>
          <a:lstStyle/>
          <a:p>
            <a:pPr>
              <a:spcBef>
                <a:spcPts val="0"/>
              </a:spcBef>
              <a:buNone/>
            </a:pPr>
            <a:r>
              <a:rPr b="1" lang="en" sz="4800">
                <a:latin typeface="Corsiva"/>
                <a:ea typeface="Corsiva"/>
                <a:cs typeface="Corsiva"/>
                <a:sym typeface="Corsiva"/>
              </a:rPr>
              <a:t>To grade… or not to grade!  That is the question!</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7" name="Shape 347"/>
        <p:cNvGrpSpPr/>
        <p:nvPr/>
      </p:nvGrpSpPr>
      <p:grpSpPr>
        <a:xfrm>
          <a:off x="0" y="0"/>
          <a:ext cx="0" cy="0"/>
          <a:chOff x="0" y="0"/>
          <a:chExt cx="0" cy="0"/>
        </a:xfrm>
      </p:grpSpPr>
      <p:pic>
        <p:nvPicPr>
          <p:cNvPr id="348" name="Shape 348"/>
          <p:cNvPicPr preferRelativeResize="0"/>
          <p:nvPr/>
        </p:nvPicPr>
        <p:blipFill>
          <a:blip r:embed="rId3">
            <a:alphaModFix/>
          </a:blip>
          <a:stretch>
            <a:fillRect/>
          </a:stretch>
        </p:blipFill>
        <p:spPr>
          <a:xfrm>
            <a:off x="0" y="0"/>
            <a:ext cx="9144000" cy="1389888"/>
          </a:xfrm>
          <a:prstGeom prst="rect">
            <a:avLst/>
          </a:prstGeom>
          <a:noFill/>
          <a:ln>
            <a:noFill/>
          </a:ln>
        </p:spPr>
      </p:pic>
      <p:pic>
        <p:nvPicPr>
          <p:cNvPr id="349" name="Shape 349"/>
          <p:cNvPicPr preferRelativeResize="0"/>
          <p:nvPr/>
        </p:nvPicPr>
        <p:blipFill>
          <a:blip r:embed="rId4">
            <a:alphaModFix/>
          </a:blip>
          <a:stretch>
            <a:fillRect/>
          </a:stretch>
        </p:blipFill>
        <p:spPr>
          <a:xfrm>
            <a:off x="0" y="1389900"/>
            <a:ext cx="9144000" cy="4425698"/>
          </a:xfrm>
          <a:prstGeom prst="rect">
            <a:avLst/>
          </a:prstGeom>
          <a:noFill/>
          <a:ln>
            <a:noFill/>
          </a:ln>
        </p:spPr>
      </p:pic>
      <p:sp>
        <p:nvSpPr>
          <p:cNvPr id="350" name="Shape 350"/>
          <p:cNvSpPr txBox="1"/>
          <p:nvPr/>
        </p:nvSpPr>
        <p:spPr>
          <a:xfrm>
            <a:off x="0" y="5842700"/>
            <a:ext cx="9144000" cy="1015200"/>
          </a:xfrm>
          <a:prstGeom prst="rect">
            <a:avLst/>
          </a:prstGeom>
          <a:noFill/>
          <a:ln>
            <a:noFill/>
          </a:ln>
        </p:spPr>
        <p:txBody>
          <a:bodyPr anchorCtr="0" anchor="ctr" bIns="91425" lIns="91425" rIns="91425" tIns="91425">
            <a:noAutofit/>
          </a:bodyPr>
          <a:lstStyle/>
          <a:p>
            <a:pPr algn="ctr">
              <a:spcBef>
                <a:spcPts val="0"/>
              </a:spcBef>
              <a:buNone/>
            </a:pPr>
            <a:r>
              <a:rPr b="1" lang="en" sz="4800">
                <a:latin typeface="Comic Sans MS"/>
                <a:ea typeface="Comic Sans MS"/>
                <a:cs typeface="Comic Sans MS"/>
                <a:sym typeface="Comic Sans MS"/>
              </a:rPr>
              <a:t>“Publish”? Are you crazy?</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4" name="Shape 354"/>
        <p:cNvGrpSpPr/>
        <p:nvPr/>
      </p:nvGrpSpPr>
      <p:grpSpPr>
        <a:xfrm>
          <a:off x="0" y="0"/>
          <a:ext cx="0" cy="0"/>
          <a:chOff x="0" y="0"/>
          <a:chExt cx="0" cy="0"/>
        </a:xfrm>
      </p:grpSpPr>
      <p:pic>
        <p:nvPicPr>
          <p:cNvPr id="355" name="Shape 355"/>
          <p:cNvPicPr preferRelativeResize="0"/>
          <p:nvPr/>
        </p:nvPicPr>
        <p:blipFill>
          <a:blip r:embed="rId3">
            <a:alphaModFix/>
          </a:blip>
          <a:stretch>
            <a:fillRect/>
          </a:stretch>
        </p:blipFill>
        <p:spPr>
          <a:xfrm>
            <a:off x="0" y="0"/>
            <a:ext cx="9143999" cy="6857999"/>
          </a:xfrm>
          <a:prstGeom prst="rect">
            <a:avLst/>
          </a:prstGeom>
          <a:noFill/>
          <a:ln>
            <a:noFill/>
          </a:ln>
        </p:spPr>
      </p:pic>
      <p:sp>
        <p:nvSpPr>
          <p:cNvPr id="356" name="Shape 356"/>
          <p:cNvSpPr txBox="1"/>
          <p:nvPr/>
        </p:nvSpPr>
        <p:spPr>
          <a:xfrm>
            <a:off x="1695900" y="6289550"/>
            <a:ext cx="5752200" cy="577799"/>
          </a:xfrm>
          <a:prstGeom prst="rect">
            <a:avLst/>
          </a:prstGeom>
          <a:noFill/>
          <a:ln>
            <a:noFill/>
          </a:ln>
        </p:spPr>
        <p:txBody>
          <a:bodyPr anchorCtr="0" anchor="t" bIns="91425" lIns="91425" rIns="91425" tIns="91425">
            <a:noAutofit/>
          </a:bodyPr>
          <a:lstStyle/>
          <a:p>
            <a:pPr algn="ctr">
              <a:spcBef>
                <a:spcPts val="0"/>
              </a:spcBef>
              <a:buNone/>
            </a:pPr>
            <a:r>
              <a:rPr b="1" lang="en" sz="1800">
                <a:solidFill>
                  <a:srgbClr val="FF9900"/>
                </a:solidFill>
              </a:rPr>
              <a:t>good &gt; good enough</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x="0" y="0"/>
          <a:ext cx="0" cy="0"/>
          <a:chOff x="0" y="0"/>
          <a:chExt cx="0" cy="0"/>
        </a:xfrm>
      </p:grpSpPr>
      <p:sp>
        <p:nvSpPr>
          <p:cNvPr id="58" name="Shape 58"/>
          <p:cNvSpPr/>
          <p:nvPr/>
        </p:nvSpPr>
        <p:spPr>
          <a:xfrm>
            <a:off x="1143000" y="0"/>
            <a:ext cx="6858000" cy="6858000"/>
          </a:xfrm>
          <a:prstGeom prst="ellipse">
            <a:avLst/>
          </a:prstGeom>
          <a:solidFill>
            <a:srgbClr val="FCE5CD"/>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59" name="Shape 59"/>
          <p:cNvSpPr/>
          <p:nvPr/>
        </p:nvSpPr>
        <p:spPr>
          <a:xfrm>
            <a:off x="2109000" y="966000"/>
            <a:ext cx="4925999" cy="4925999"/>
          </a:xfrm>
          <a:prstGeom prst="ellipse">
            <a:avLst/>
          </a:prstGeom>
          <a:solidFill>
            <a:srgbClr val="F6B26B"/>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0" name="Shape 60"/>
          <p:cNvSpPr/>
          <p:nvPr/>
        </p:nvSpPr>
        <p:spPr>
          <a:xfrm>
            <a:off x="2931600" y="1788600"/>
            <a:ext cx="3280800" cy="3280800"/>
          </a:xfrm>
          <a:prstGeom prst="ellipse">
            <a:avLst/>
          </a:prstGeom>
          <a:solidFill>
            <a:srgbClr val="B45F06"/>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1" name="Shape 61"/>
          <p:cNvSpPr txBox="1"/>
          <p:nvPr/>
        </p:nvSpPr>
        <p:spPr>
          <a:xfrm>
            <a:off x="2724450" y="342825"/>
            <a:ext cx="3695099" cy="530699"/>
          </a:xfrm>
          <a:prstGeom prst="rect">
            <a:avLst/>
          </a:prstGeom>
          <a:noFill/>
          <a:ln>
            <a:noFill/>
          </a:ln>
        </p:spPr>
        <p:txBody>
          <a:bodyPr anchorCtr="0" anchor="t" bIns="91425" lIns="91425" rIns="91425" tIns="91425">
            <a:noAutofit/>
          </a:bodyPr>
          <a:lstStyle/>
          <a:p>
            <a:pPr lvl="0" rtl="0" algn="ctr">
              <a:spcBef>
                <a:spcPts val="0"/>
              </a:spcBef>
              <a:buNone/>
            </a:pPr>
            <a:r>
              <a:rPr b="1" lang="en" sz="3600"/>
              <a:t>Communication</a:t>
            </a:r>
          </a:p>
        </p:txBody>
      </p:sp>
      <p:sp>
        <p:nvSpPr>
          <p:cNvPr id="62" name="Shape 62"/>
          <p:cNvSpPr txBox="1"/>
          <p:nvPr/>
        </p:nvSpPr>
        <p:spPr>
          <a:xfrm>
            <a:off x="2724450" y="1104825"/>
            <a:ext cx="3695099" cy="530699"/>
          </a:xfrm>
          <a:prstGeom prst="rect">
            <a:avLst/>
          </a:prstGeom>
          <a:noFill/>
          <a:ln>
            <a:noFill/>
          </a:ln>
        </p:spPr>
        <p:txBody>
          <a:bodyPr anchorCtr="0" anchor="t" bIns="91425" lIns="91425" rIns="91425" tIns="91425">
            <a:noAutofit/>
          </a:bodyPr>
          <a:lstStyle/>
          <a:p>
            <a:pPr lvl="0" rtl="0" algn="ctr">
              <a:spcBef>
                <a:spcPts val="0"/>
              </a:spcBef>
              <a:buNone/>
            </a:pPr>
            <a:r>
              <a:rPr b="1" lang="en" sz="3600"/>
              <a:t>Writing</a:t>
            </a:r>
          </a:p>
        </p:txBody>
      </p:sp>
      <p:sp>
        <p:nvSpPr>
          <p:cNvPr id="63" name="Shape 63"/>
          <p:cNvSpPr txBox="1"/>
          <p:nvPr/>
        </p:nvSpPr>
        <p:spPr>
          <a:xfrm>
            <a:off x="2724450" y="2857425"/>
            <a:ext cx="3695099" cy="530699"/>
          </a:xfrm>
          <a:prstGeom prst="rect">
            <a:avLst/>
          </a:prstGeom>
          <a:noFill/>
          <a:ln>
            <a:noFill/>
          </a:ln>
        </p:spPr>
        <p:txBody>
          <a:bodyPr anchorCtr="0" anchor="t" bIns="91425" lIns="91425" rIns="91425" tIns="91425">
            <a:noAutofit/>
          </a:bodyPr>
          <a:lstStyle/>
          <a:p>
            <a:pPr lvl="0" rtl="0" algn="ctr">
              <a:spcBef>
                <a:spcPts val="0"/>
              </a:spcBef>
              <a:buNone/>
            </a:pPr>
            <a:r>
              <a:rPr b="1" lang="en" sz="3600"/>
              <a:t>Handwriting</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0" name="Shape 360"/>
        <p:cNvGrpSpPr/>
        <p:nvPr/>
      </p:nvGrpSpPr>
      <p:grpSpPr>
        <a:xfrm>
          <a:off x="0" y="0"/>
          <a:ext cx="0" cy="0"/>
          <a:chOff x="0" y="0"/>
          <a:chExt cx="0" cy="0"/>
        </a:xfrm>
      </p:grpSpPr>
      <p:pic>
        <p:nvPicPr>
          <p:cNvPr id="361" name="Shape 361"/>
          <p:cNvPicPr preferRelativeResize="0"/>
          <p:nvPr/>
        </p:nvPicPr>
        <p:blipFill>
          <a:blip r:embed="rId3">
            <a:alphaModFix/>
          </a:blip>
          <a:stretch>
            <a:fillRect/>
          </a:stretch>
        </p:blipFill>
        <p:spPr>
          <a:xfrm>
            <a:off x="0" y="0"/>
            <a:ext cx="9144000" cy="1389888"/>
          </a:xfrm>
          <a:prstGeom prst="rect">
            <a:avLst/>
          </a:prstGeom>
          <a:noFill/>
          <a:ln>
            <a:noFill/>
          </a:ln>
        </p:spPr>
      </p:pic>
      <p:sp>
        <p:nvSpPr>
          <p:cNvPr id="362" name="Shape 362"/>
          <p:cNvSpPr txBox="1"/>
          <p:nvPr/>
        </p:nvSpPr>
        <p:spPr>
          <a:xfrm>
            <a:off x="4607025" y="1725750"/>
            <a:ext cx="3811499" cy="1035600"/>
          </a:xfrm>
          <a:prstGeom prst="rect">
            <a:avLst/>
          </a:prstGeom>
          <a:noFill/>
          <a:ln>
            <a:noFill/>
          </a:ln>
        </p:spPr>
        <p:txBody>
          <a:bodyPr anchorCtr="0" anchor="t" bIns="91425" lIns="91425" rIns="91425" tIns="91425">
            <a:noAutofit/>
          </a:bodyPr>
          <a:lstStyle/>
          <a:p>
            <a:pPr>
              <a:spcBef>
                <a:spcPts val="0"/>
              </a:spcBef>
              <a:buNone/>
            </a:pPr>
            <a:r>
              <a:rPr lang="en" sz="7200">
                <a:solidFill>
                  <a:srgbClr val="674EA7"/>
                </a:solidFill>
                <a:latin typeface="Impact"/>
                <a:ea typeface="Impact"/>
                <a:cs typeface="Impact"/>
                <a:sym typeface="Impact"/>
              </a:rPr>
              <a:t>Impact</a:t>
            </a:r>
          </a:p>
        </p:txBody>
      </p:sp>
      <p:sp>
        <p:nvSpPr>
          <p:cNvPr id="363" name="Shape 363"/>
          <p:cNvSpPr txBox="1"/>
          <p:nvPr/>
        </p:nvSpPr>
        <p:spPr>
          <a:xfrm rot="1419235">
            <a:off x="825257" y="3436532"/>
            <a:ext cx="8223600" cy="1695601"/>
          </a:xfrm>
          <a:prstGeom prst="rect">
            <a:avLst/>
          </a:prstGeom>
          <a:noFill/>
          <a:ln>
            <a:noFill/>
          </a:ln>
        </p:spPr>
        <p:txBody>
          <a:bodyPr anchorCtr="0" anchor="t" bIns="91425" lIns="91425" rIns="91425" tIns="91425">
            <a:noAutofit/>
          </a:bodyPr>
          <a:lstStyle/>
          <a:p>
            <a:pPr algn="r">
              <a:spcBef>
                <a:spcPts val="0"/>
              </a:spcBef>
              <a:buNone/>
            </a:pPr>
            <a:r>
              <a:rPr b="1" lang="en" sz="6000">
                <a:solidFill>
                  <a:srgbClr val="6AA84F"/>
                </a:solidFill>
                <a:latin typeface="Syncopate"/>
                <a:ea typeface="Syncopate"/>
                <a:cs typeface="Syncopate"/>
                <a:sym typeface="Syncopate"/>
              </a:rPr>
              <a:t>authenticity</a:t>
            </a:r>
          </a:p>
        </p:txBody>
      </p:sp>
      <p:sp>
        <p:nvSpPr>
          <p:cNvPr id="364" name="Shape 364"/>
          <p:cNvSpPr txBox="1"/>
          <p:nvPr/>
        </p:nvSpPr>
        <p:spPr>
          <a:xfrm rot="-1442401">
            <a:off x="180035" y="4611294"/>
            <a:ext cx="6032776" cy="1245587"/>
          </a:xfrm>
          <a:prstGeom prst="rect">
            <a:avLst/>
          </a:prstGeom>
          <a:noFill/>
          <a:ln>
            <a:noFill/>
          </a:ln>
        </p:spPr>
        <p:txBody>
          <a:bodyPr anchorCtr="0" anchor="t" bIns="91425" lIns="91425" rIns="91425" tIns="91425">
            <a:noAutofit/>
          </a:bodyPr>
          <a:lstStyle/>
          <a:p>
            <a:pPr>
              <a:spcBef>
                <a:spcPts val="0"/>
              </a:spcBef>
              <a:buNone/>
            </a:pPr>
            <a:r>
              <a:rPr b="1" lang="en" sz="7200">
                <a:solidFill>
                  <a:srgbClr val="660000"/>
                </a:solidFill>
                <a:latin typeface="Calibri"/>
                <a:ea typeface="Calibri"/>
                <a:cs typeface="Calibri"/>
                <a:sym typeface="Calibri"/>
              </a:rPr>
              <a:t>Relevance</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8" name="Shape 368"/>
        <p:cNvGrpSpPr/>
        <p:nvPr/>
      </p:nvGrpSpPr>
      <p:grpSpPr>
        <a:xfrm>
          <a:off x="0" y="0"/>
          <a:ext cx="0" cy="0"/>
          <a:chOff x="0" y="0"/>
          <a:chExt cx="0" cy="0"/>
        </a:xfrm>
      </p:grpSpPr>
      <p:pic>
        <p:nvPicPr>
          <p:cNvPr id="369" name="Shape 369"/>
          <p:cNvPicPr preferRelativeResize="0"/>
          <p:nvPr/>
        </p:nvPicPr>
        <p:blipFill>
          <a:blip r:embed="rId3">
            <a:alphaModFix/>
          </a:blip>
          <a:stretch>
            <a:fillRect/>
          </a:stretch>
        </p:blipFill>
        <p:spPr>
          <a:xfrm>
            <a:off x="4706750" y="3656750"/>
            <a:ext cx="4292500" cy="2861676"/>
          </a:xfrm>
          <a:prstGeom prst="rect">
            <a:avLst/>
          </a:prstGeom>
          <a:noFill/>
          <a:ln>
            <a:noFill/>
          </a:ln>
        </p:spPr>
      </p:pic>
      <p:pic>
        <p:nvPicPr>
          <p:cNvPr id="370" name="Shape 370"/>
          <p:cNvPicPr preferRelativeResize="0"/>
          <p:nvPr/>
        </p:nvPicPr>
        <p:blipFill>
          <a:blip r:embed="rId4">
            <a:alphaModFix/>
          </a:blip>
          <a:stretch>
            <a:fillRect/>
          </a:stretch>
        </p:blipFill>
        <p:spPr>
          <a:xfrm>
            <a:off x="0" y="0"/>
            <a:ext cx="9144000" cy="1389888"/>
          </a:xfrm>
          <a:prstGeom prst="rect">
            <a:avLst/>
          </a:prstGeom>
          <a:noFill/>
          <a:ln>
            <a:noFill/>
          </a:ln>
        </p:spPr>
      </p:pic>
      <p:sp>
        <p:nvSpPr>
          <p:cNvPr id="371" name="Shape 371">
            <a:hlinkClick r:id="rId6"/>
          </p:cNvPr>
          <p:cNvSpPr/>
          <p:nvPr/>
        </p:nvSpPr>
        <p:spPr>
          <a:xfrm>
            <a:off x="684137" y="2268250"/>
            <a:ext cx="3067525" cy="2300650"/>
          </a:xfrm>
          <a:prstGeom prst="rect">
            <a:avLst/>
          </a:prstGeom>
          <a:blipFill>
            <a:blip r:embed="rId7">
              <a:alphaModFix/>
            </a:blip>
            <a:stretch>
              <a:fillRect/>
            </a:stretch>
          </a:blipFill>
          <a:ln>
            <a:noFill/>
          </a:ln>
        </p:spPr>
      </p:sp>
      <p:sp>
        <p:nvSpPr>
          <p:cNvPr id="372" name="Shape 372"/>
          <p:cNvSpPr txBox="1"/>
          <p:nvPr/>
        </p:nvSpPr>
        <p:spPr>
          <a:xfrm>
            <a:off x="0" y="1785625"/>
            <a:ext cx="4435800" cy="495299"/>
          </a:xfrm>
          <a:prstGeom prst="rect">
            <a:avLst/>
          </a:prstGeom>
          <a:noFill/>
          <a:ln>
            <a:noFill/>
          </a:ln>
        </p:spPr>
        <p:txBody>
          <a:bodyPr anchorCtr="0" anchor="t" bIns="91425" lIns="91425" rIns="91425" tIns="91425">
            <a:noAutofit/>
          </a:bodyPr>
          <a:lstStyle/>
          <a:p>
            <a:pPr algn="ctr">
              <a:spcBef>
                <a:spcPts val="0"/>
              </a:spcBef>
              <a:buNone/>
            </a:pPr>
            <a:r>
              <a:rPr lang="en"/>
              <a:t>Start your own “</a:t>
            </a:r>
            <a:r>
              <a:rPr lang="en" u="sng">
                <a:solidFill>
                  <a:schemeClr val="hlink"/>
                </a:solidFill>
                <a:hlinkClick r:id="rId8"/>
              </a:rPr>
              <a:t>StoryCorps</a:t>
            </a:r>
            <a:r>
              <a:rPr lang="en"/>
              <a:t>” project</a:t>
            </a:r>
          </a:p>
        </p:txBody>
      </p:sp>
      <p:sp>
        <p:nvSpPr>
          <p:cNvPr id="373" name="Shape 373"/>
          <p:cNvSpPr txBox="1"/>
          <p:nvPr/>
        </p:nvSpPr>
        <p:spPr>
          <a:xfrm>
            <a:off x="4308675" y="2928650"/>
            <a:ext cx="4792199" cy="728099"/>
          </a:xfrm>
          <a:prstGeom prst="rect">
            <a:avLst/>
          </a:prstGeom>
          <a:noFill/>
          <a:ln>
            <a:noFill/>
          </a:ln>
        </p:spPr>
        <p:txBody>
          <a:bodyPr anchorCtr="0" anchor="t" bIns="91425" lIns="91425" rIns="91425" tIns="91425">
            <a:noAutofit/>
          </a:bodyPr>
          <a:lstStyle/>
          <a:p>
            <a:pPr rtl="0" algn="ctr">
              <a:spcBef>
                <a:spcPts val="0"/>
              </a:spcBef>
              <a:buNone/>
            </a:pPr>
            <a:r>
              <a:rPr lang="en"/>
              <a:t>“</a:t>
            </a:r>
            <a:r>
              <a:rPr lang="en" u="sng">
                <a:solidFill>
                  <a:schemeClr val="hlink"/>
                </a:solidFill>
                <a:hlinkClick r:id="rId9"/>
              </a:rPr>
              <a:t>Q&amp;A</a:t>
            </a:r>
            <a:r>
              <a:rPr lang="en"/>
              <a:t>” from StoryCorps</a:t>
            </a:r>
          </a:p>
          <a:p>
            <a:pPr algn="ctr">
              <a:spcBef>
                <a:spcPts val="0"/>
              </a:spcBef>
              <a:buNone/>
            </a:pPr>
            <a:r>
              <a:rPr lang="en" sz="1100"/>
              <a:t>12 year old Joshua Littman interviews his mother</a:t>
            </a:r>
          </a:p>
        </p:txBody>
      </p:sp>
      <p:pic>
        <p:nvPicPr>
          <p:cNvPr id="374" name="Shape 374"/>
          <p:cNvPicPr preferRelativeResize="0"/>
          <p:nvPr/>
        </p:nvPicPr>
        <p:blipFill>
          <a:blip r:embed="rId10">
            <a:alphaModFix/>
          </a:blip>
          <a:stretch>
            <a:fillRect/>
          </a:stretch>
        </p:blipFill>
        <p:spPr>
          <a:xfrm>
            <a:off x="7863425" y="3469200"/>
            <a:ext cx="952500" cy="952500"/>
          </a:xfrm>
          <a:prstGeom prst="rect">
            <a:avLst/>
          </a:prstGeom>
          <a:noFill/>
          <a:ln>
            <a:noFill/>
          </a:ln>
        </p:spPr>
      </p:pic>
      <p:pic>
        <p:nvPicPr>
          <p:cNvPr id="375" name="Shape 375"/>
          <p:cNvPicPr preferRelativeResize="0"/>
          <p:nvPr/>
        </p:nvPicPr>
        <p:blipFill>
          <a:blip r:embed="rId11">
            <a:alphaModFix/>
          </a:blip>
          <a:stretch>
            <a:fillRect/>
          </a:stretch>
        </p:blipFill>
        <p:spPr>
          <a:xfrm>
            <a:off x="4931049" y="1577950"/>
            <a:ext cx="3843900" cy="1244700"/>
          </a:xfrm>
          <a:prstGeom prst="rect">
            <a:avLst/>
          </a:prstGeom>
          <a:noFill/>
          <a:ln>
            <a:noFill/>
          </a:ln>
        </p:spPr>
      </p:pic>
      <p:pic>
        <p:nvPicPr>
          <p:cNvPr id="376" name="Shape 376"/>
          <p:cNvPicPr preferRelativeResize="0"/>
          <p:nvPr/>
        </p:nvPicPr>
        <p:blipFill>
          <a:blip r:embed="rId12">
            <a:alphaModFix/>
          </a:blip>
          <a:stretch>
            <a:fillRect/>
          </a:stretch>
        </p:blipFill>
        <p:spPr>
          <a:xfrm>
            <a:off x="1174087" y="5273875"/>
            <a:ext cx="2087625" cy="1043799"/>
          </a:xfrm>
          <a:prstGeom prst="rect">
            <a:avLst/>
          </a:prstGeom>
          <a:noFill/>
          <a:ln>
            <a:noFill/>
          </a:ln>
        </p:spPr>
      </p:pic>
      <p:sp>
        <p:nvSpPr>
          <p:cNvPr id="377" name="Shape 377"/>
          <p:cNvSpPr txBox="1"/>
          <p:nvPr/>
        </p:nvSpPr>
        <p:spPr>
          <a:xfrm>
            <a:off x="0" y="6472200"/>
            <a:ext cx="945899" cy="385800"/>
          </a:xfrm>
          <a:prstGeom prst="rect">
            <a:avLst/>
          </a:prstGeom>
          <a:solidFill>
            <a:srgbClr val="FFF2CC"/>
          </a:solidFill>
          <a:ln>
            <a:noFill/>
          </a:ln>
        </p:spPr>
        <p:txBody>
          <a:bodyPr anchorCtr="0" anchor="t" bIns="91425" lIns="91425" rIns="91425" tIns="91425">
            <a:noAutofit/>
          </a:bodyPr>
          <a:lstStyle/>
          <a:p>
            <a:pPr lvl="0" rtl="0">
              <a:spcBef>
                <a:spcPts val="0"/>
              </a:spcBef>
              <a:buNone/>
            </a:pPr>
            <a:r>
              <a:rPr b="1" lang="en">
                <a:latin typeface="Courier New"/>
                <a:ea typeface="Courier New"/>
                <a:cs typeface="Courier New"/>
                <a:sym typeface="Courier New"/>
              </a:rPr>
              <a:t>VIDEO 2</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1" name="Shape 381"/>
        <p:cNvGrpSpPr/>
        <p:nvPr/>
      </p:nvGrpSpPr>
      <p:grpSpPr>
        <a:xfrm>
          <a:off x="0" y="0"/>
          <a:ext cx="0" cy="0"/>
          <a:chOff x="0" y="0"/>
          <a:chExt cx="0" cy="0"/>
        </a:xfrm>
      </p:grpSpPr>
      <p:pic>
        <p:nvPicPr>
          <p:cNvPr id="382" name="Shape 382"/>
          <p:cNvPicPr preferRelativeResize="0"/>
          <p:nvPr/>
        </p:nvPicPr>
        <p:blipFill>
          <a:blip r:embed="rId3">
            <a:alphaModFix/>
          </a:blip>
          <a:stretch>
            <a:fillRect/>
          </a:stretch>
        </p:blipFill>
        <p:spPr>
          <a:xfrm>
            <a:off x="0" y="0"/>
            <a:ext cx="9144000" cy="1389888"/>
          </a:xfrm>
          <a:prstGeom prst="rect">
            <a:avLst/>
          </a:prstGeom>
          <a:noFill/>
          <a:ln>
            <a:noFill/>
          </a:ln>
        </p:spPr>
      </p:pic>
      <p:sp>
        <p:nvSpPr>
          <p:cNvPr id="383" name="Shape 383"/>
          <p:cNvSpPr txBox="1"/>
          <p:nvPr/>
        </p:nvSpPr>
        <p:spPr>
          <a:xfrm>
            <a:off x="0" y="6417300"/>
            <a:ext cx="9144000" cy="440699"/>
          </a:xfrm>
          <a:prstGeom prst="rect">
            <a:avLst/>
          </a:prstGeom>
          <a:noFill/>
          <a:ln>
            <a:noFill/>
          </a:ln>
        </p:spPr>
        <p:txBody>
          <a:bodyPr anchorCtr="0" anchor="t" bIns="91425" lIns="91425" rIns="91425" tIns="91425">
            <a:noAutofit/>
          </a:bodyPr>
          <a:lstStyle/>
          <a:p>
            <a:pPr lvl="0" rtl="0" algn="ctr">
              <a:spcBef>
                <a:spcPts val="0"/>
              </a:spcBef>
              <a:buNone/>
            </a:pPr>
            <a:r>
              <a:rPr lang="en" u="sng">
                <a:solidFill>
                  <a:schemeClr val="hlink"/>
                </a:solidFill>
                <a:hlinkClick r:id="rId4"/>
              </a:rPr>
              <a:t>http://mrsmithtrt.weebly.com/class-ebooks.html</a:t>
            </a:r>
          </a:p>
        </p:txBody>
      </p:sp>
      <p:pic>
        <p:nvPicPr>
          <p:cNvPr id="384" name="Shape 384"/>
          <p:cNvPicPr preferRelativeResize="0"/>
          <p:nvPr/>
        </p:nvPicPr>
        <p:blipFill>
          <a:blip r:embed="rId5">
            <a:alphaModFix/>
          </a:blip>
          <a:stretch>
            <a:fillRect/>
          </a:stretch>
        </p:blipFill>
        <p:spPr>
          <a:xfrm>
            <a:off x="1994512" y="1535225"/>
            <a:ext cx="5154966" cy="4824299"/>
          </a:xfrm>
          <a:prstGeom prst="rect">
            <a:avLst/>
          </a:prstGeom>
          <a:noFill/>
          <a:ln>
            <a:noFill/>
          </a:ln>
        </p:spPr>
      </p:pic>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8" name="Shape 388"/>
        <p:cNvGrpSpPr/>
        <p:nvPr/>
      </p:nvGrpSpPr>
      <p:grpSpPr>
        <a:xfrm>
          <a:off x="0" y="0"/>
          <a:ext cx="0" cy="0"/>
          <a:chOff x="0" y="0"/>
          <a:chExt cx="0" cy="0"/>
        </a:xfrm>
      </p:grpSpPr>
      <p:pic>
        <p:nvPicPr>
          <p:cNvPr id="389" name="Shape 389"/>
          <p:cNvPicPr preferRelativeResize="0"/>
          <p:nvPr/>
        </p:nvPicPr>
        <p:blipFill>
          <a:blip r:embed="rId3">
            <a:alphaModFix/>
          </a:blip>
          <a:stretch>
            <a:fillRect/>
          </a:stretch>
        </p:blipFill>
        <p:spPr>
          <a:xfrm>
            <a:off x="0" y="0"/>
            <a:ext cx="9144000" cy="1389888"/>
          </a:xfrm>
          <a:prstGeom prst="rect">
            <a:avLst/>
          </a:prstGeom>
          <a:noFill/>
          <a:ln>
            <a:noFill/>
          </a:ln>
        </p:spPr>
      </p:pic>
      <p:pic>
        <p:nvPicPr>
          <p:cNvPr id="390" name="Shape 390"/>
          <p:cNvPicPr preferRelativeResize="0"/>
          <p:nvPr/>
        </p:nvPicPr>
        <p:blipFill>
          <a:blip r:embed="rId4">
            <a:alphaModFix/>
          </a:blip>
          <a:stretch>
            <a:fillRect/>
          </a:stretch>
        </p:blipFill>
        <p:spPr>
          <a:xfrm>
            <a:off x="1736864" y="1850201"/>
            <a:ext cx="5670275" cy="4260699"/>
          </a:xfrm>
          <a:prstGeom prst="rect">
            <a:avLst/>
          </a:prstGeom>
          <a:noFill/>
          <a:ln>
            <a:noFill/>
          </a:ln>
        </p:spPr>
      </p:pic>
      <p:sp>
        <p:nvSpPr>
          <p:cNvPr id="391" name="Shape 391"/>
          <p:cNvSpPr txBox="1"/>
          <p:nvPr/>
        </p:nvSpPr>
        <p:spPr>
          <a:xfrm>
            <a:off x="204300" y="6264150"/>
            <a:ext cx="8735399" cy="440699"/>
          </a:xfrm>
          <a:prstGeom prst="rect">
            <a:avLst/>
          </a:prstGeom>
          <a:noFill/>
          <a:ln>
            <a:noFill/>
          </a:ln>
        </p:spPr>
        <p:txBody>
          <a:bodyPr anchorCtr="0" anchor="t" bIns="91425" lIns="91425" rIns="91425" tIns="91425">
            <a:noAutofit/>
          </a:bodyPr>
          <a:lstStyle/>
          <a:p>
            <a:pPr lvl="0" rtl="0" algn="ctr">
              <a:spcBef>
                <a:spcPts val="0"/>
              </a:spcBef>
              <a:buNone/>
            </a:pPr>
            <a:r>
              <a:rPr lang="en" u="sng">
                <a:solidFill>
                  <a:schemeClr val="hlink"/>
                </a:solidFill>
                <a:hlinkClick r:id="rId5"/>
              </a:rPr>
              <a:t>http://mrsmithtrt.weebly.com/class-ebooks.html</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5" name="Shape 395"/>
        <p:cNvGrpSpPr/>
        <p:nvPr/>
      </p:nvGrpSpPr>
      <p:grpSpPr>
        <a:xfrm>
          <a:off x="0" y="0"/>
          <a:ext cx="0" cy="0"/>
          <a:chOff x="0" y="0"/>
          <a:chExt cx="0" cy="0"/>
        </a:xfrm>
      </p:grpSpPr>
      <p:pic>
        <p:nvPicPr>
          <p:cNvPr id="396" name="Shape 396"/>
          <p:cNvPicPr preferRelativeResize="0"/>
          <p:nvPr/>
        </p:nvPicPr>
        <p:blipFill>
          <a:blip r:embed="rId3">
            <a:alphaModFix/>
          </a:blip>
          <a:stretch>
            <a:fillRect/>
          </a:stretch>
        </p:blipFill>
        <p:spPr>
          <a:xfrm>
            <a:off x="0" y="0"/>
            <a:ext cx="9144000" cy="1389888"/>
          </a:xfrm>
          <a:prstGeom prst="rect">
            <a:avLst/>
          </a:prstGeom>
          <a:noFill/>
          <a:ln>
            <a:noFill/>
          </a:ln>
        </p:spPr>
      </p:pic>
      <p:pic>
        <p:nvPicPr>
          <p:cNvPr id="397" name="Shape 397"/>
          <p:cNvPicPr preferRelativeResize="0"/>
          <p:nvPr/>
        </p:nvPicPr>
        <p:blipFill>
          <a:blip r:embed="rId4">
            <a:alphaModFix/>
          </a:blip>
          <a:stretch>
            <a:fillRect/>
          </a:stretch>
        </p:blipFill>
        <p:spPr>
          <a:xfrm>
            <a:off x="978575" y="3016400"/>
            <a:ext cx="7186849" cy="3593424"/>
          </a:xfrm>
          <a:prstGeom prst="rect">
            <a:avLst/>
          </a:prstGeom>
          <a:noFill/>
          <a:ln>
            <a:noFill/>
          </a:ln>
        </p:spPr>
      </p:pic>
      <p:sp>
        <p:nvSpPr>
          <p:cNvPr id="398" name="Shape 398"/>
          <p:cNvSpPr txBox="1"/>
          <p:nvPr/>
        </p:nvSpPr>
        <p:spPr>
          <a:xfrm>
            <a:off x="268200" y="1704925"/>
            <a:ext cx="8582099" cy="1226099"/>
          </a:xfrm>
          <a:prstGeom prst="rect">
            <a:avLst/>
          </a:prstGeom>
          <a:noFill/>
          <a:ln>
            <a:noFill/>
          </a:ln>
        </p:spPr>
        <p:txBody>
          <a:bodyPr anchorCtr="0" anchor="t" bIns="91425" lIns="91425" rIns="91425" tIns="91425">
            <a:noAutofit/>
          </a:bodyPr>
          <a:lstStyle/>
          <a:p>
            <a:pPr>
              <a:spcBef>
                <a:spcPts val="0"/>
              </a:spcBef>
              <a:buNone/>
            </a:pPr>
            <a:r>
              <a:rPr b="1" i="1" lang="en" sz="6000"/>
              <a:t>Do you Blog?</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2" name="Shape 402"/>
        <p:cNvGrpSpPr/>
        <p:nvPr/>
      </p:nvGrpSpPr>
      <p:grpSpPr>
        <a:xfrm>
          <a:off x="0" y="0"/>
          <a:ext cx="0" cy="0"/>
          <a:chOff x="0" y="0"/>
          <a:chExt cx="0" cy="0"/>
        </a:xfrm>
      </p:grpSpPr>
      <p:pic>
        <p:nvPicPr>
          <p:cNvPr id="403" name="Shape 403"/>
          <p:cNvPicPr preferRelativeResize="0"/>
          <p:nvPr/>
        </p:nvPicPr>
        <p:blipFill>
          <a:blip r:embed="rId3">
            <a:alphaModFix/>
          </a:blip>
          <a:stretch>
            <a:fillRect/>
          </a:stretch>
        </p:blipFill>
        <p:spPr>
          <a:xfrm>
            <a:off x="0" y="0"/>
            <a:ext cx="9144000" cy="1389888"/>
          </a:xfrm>
          <a:prstGeom prst="rect">
            <a:avLst/>
          </a:prstGeom>
          <a:noFill/>
          <a:ln>
            <a:noFill/>
          </a:ln>
        </p:spPr>
      </p:pic>
      <p:pic>
        <p:nvPicPr>
          <p:cNvPr id="404" name="Shape 404"/>
          <p:cNvPicPr preferRelativeResize="0"/>
          <p:nvPr/>
        </p:nvPicPr>
        <p:blipFill>
          <a:blip r:embed="rId4">
            <a:alphaModFix/>
          </a:blip>
          <a:stretch>
            <a:fillRect/>
          </a:stretch>
        </p:blipFill>
        <p:spPr>
          <a:xfrm>
            <a:off x="1428037" y="3198275"/>
            <a:ext cx="6287925" cy="3437399"/>
          </a:xfrm>
          <a:prstGeom prst="rect">
            <a:avLst/>
          </a:prstGeom>
          <a:noFill/>
          <a:ln>
            <a:noFill/>
          </a:ln>
        </p:spPr>
      </p:pic>
      <p:sp>
        <p:nvSpPr>
          <p:cNvPr id="405" name="Shape 405"/>
          <p:cNvSpPr txBox="1"/>
          <p:nvPr/>
        </p:nvSpPr>
        <p:spPr>
          <a:xfrm>
            <a:off x="17100" y="1778625"/>
            <a:ext cx="9144000" cy="1028399"/>
          </a:xfrm>
          <a:prstGeom prst="rect">
            <a:avLst/>
          </a:prstGeom>
          <a:noFill/>
          <a:ln>
            <a:noFill/>
          </a:ln>
        </p:spPr>
        <p:txBody>
          <a:bodyPr anchorCtr="0" anchor="t" bIns="91425" lIns="91425" rIns="91425" tIns="91425">
            <a:noAutofit/>
          </a:bodyPr>
          <a:lstStyle/>
          <a:p>
            <a:pPr algn="ctr">
              <a:spcBef>
                <a:spcPts val="0"/>
              </a:spcBef>
              <a:buNone/>
            </a:pPr>
            <a:r>
              <a:rPr b="1" lang="en" sz="7200">
                <a:solidFill>
                  <a:schemeClr val="hlink"/>
                </a:solidFill>
                <a:latin typeface="Comic Sans MS"/>
                <a:ea typeface="Comic Sans MS"/>
                <a:cs typeface="Comic Sans MS"/>
                <a:sym typeface="Comic Sans MS"/>
                <a:hlinkClick r:id="rId5"/>
              </a:rPr>
              <a:t>KidBlog.org</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9" name="Shape 409"/>
        <p:cNvGrpSpPr/>
        <p:nvPr/>
      </p:nvGrpSpPr>
      <p:grpSpPr>
        <a:xfrm>
          <a:off x="0" y="0"/>
          <a:ext cx="0" cy="0"/>
          <a:chOff x="0" y="0"/>
          <a:chExt cx="0" cy="0"/>
        </a:xfrm>
      </p:grpSpPr>
      <p:pic>
        <p:nvPicPr>
          <p:cNvPr id="410" name="Shape 410"/>
          <p:cNvPicPr preferRelativeResize="0"/>
          <p:nvPr/>
        </p:nvPicPr>
        <p:blipFill>
          <a:blip r:embed="rId3">
            <a:alphaModFix/>
          </a:blip>
          <a:stretch>
            <a:fillRect/>
          </a:stretch>
        </p:blipFill>
        <p:spPr>
          <a:xfrm>
            <a:off x="0" y="0"/>
            <a:ext cx="9144000" cy="1389888"/>
          </a:xfrm>
          <a:prstGeom prst="rect">
            <a:avLst/>
          </a:prstGeom>
          <a:noFill/>
          <a:ln>
            <a:noFill/>
          </a:ln>
        </p:spPr>
      </p:pic>
      <p:sp>
        <p:nvSpPr>
          <p:cNvPr id="411" name="Shape 411"/>
          <p:cNvSpPr txBox="1"/>
          <p:nvPr/>
        </p:nvSpPr>
        <p:spPr>
          <a:xfrm>
            <a:off x="17100" y="3302625"/>
            <a:ext cx="9144000" cy="1028399"/>
          </a:xfrm>
          <a:prstGeom prst="rect">
            <a:avLst/>
          </a:prstGeom>
          <a:noFill/>
          <a:ln>
            <a:noFill/>
          </a:ln>
        </p:spPr>
        <p:txBody>
          <a:bodyPr anchorCtr="0" anchor="t" bIns="91425" lIns="91425" rIns="91425" tIns="91425">
            <a:noAutofit/>
          </a:bodyPr>
          <a:lstStyle/>
          <a:p>
            <a:pPr lvl="0" rtl="0" algn="ctr">
              <a:spcBef>
                <a:spcPts val="0"/>
              </a:spcBef>
              <a:buNone/>
            </a:pPr>
            <a:r>
              <a:rPr b="1" lang="en" sz="6000" u="sng">
                <a:solidFill>
                  <a:schemeClr val="hlink"/>
                </a:solidFill>
                <a:latin typeface="Comic Sans MS"/>
                <a:ea typeface="Comic Sans MS"/>
                <a:cs typeface="Comic Sans MS"/>
                <a:sym typeface="Comic Sans MS"/>
                <a:hlinkClick r:id="rId4"/>
              </a:rPr>
              <a:t>#IWishMyTeacherKnew</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5" name="Shape 415"/>
        <p:cNvGrpSpPr/>
        <p:nvPr/>
      </p:nvGrpSpPr>
      <p:grpSpPr>
        <a:xfrm>
          <a:off x="0" y="0"/>
          <a:ext cx="0" cy="0"/>
          <a:chOff x="0" y="0"/>
          <a:chExt cx="0" cy="0"/>
        </a:xfrm>
      </p:grpSpPr>
      <p:pic>
        <p:nvPicPr>
          <p:cNvPr id="416" name="Shape 416"/>
          <p:cNvPicPr preferRelativeResize="0"/>
          <p:nvPr/>
        </p:nvPicPr>
        <p:blipFill>
          <a:blip r:embed="rId3">
            <a:alphaModFix/>
          </a:blip>
          <a:stretch>
            <a:fillRect/>
          </a:stretch>
        </p:blipFill>
        <p:spPr>
          <a:xfrm>
            <a:off x="0" y="0"/>
            <a:ext cx="9144000" cy="1389888"/>
          </a:xfrm>
          <a:prstGeom prst="rect">
            <a:avLst/>
          </a:prstGeom>
          <a:noFill/>
          <a:ln>
            <a:noFill/>
          </a:ln>
        </p:spPr>
      </p:pic>
      <p:pic>
        <p:nvPicPr>
          <p:cNvPr id="417" name="Shape 417"/>
          <p:cNvPicPr preferRelativeResize="0"/>
          <p:nvPr/>
        </p:nvPicPr>
        <p:blipFill>
          <a:blip r:embed="rId4">
            <a:alphaModFix/>
          </a:blip>
          <a:stretch>
            <a:fillRect/>
          </a:stretch>
        </p:blipFill>
        <p:spPr>
          <a:xfrm>
            <a:off x="307837" y="2051274"/>
            <a:ext cx="8528324" cy="2969850"/>
          </a:xfrm>
          <a:prstGeom prst="rect">
            <a:avLst/>
          </a:prstGeom>
          <a:noFill/>
          <a:ln>
            <a:noFill/>
          </a:ln>
        </p:spPr>
      </p:pic>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1" name="Shape 421"/>
        <p:cNvGrpSpPr/>
        <p:nvPr/>
      </p:nvGrpSpPr>
      <p:grpSpPr>
        <a:xfrm>
          <a:off x="0" y="0"/>
          <a:ext cx="0" cy="0"/>
          <a:chOff x="0" y="0"/>
          <a:chExt cx="0" cy="0"/>
        </a:xfrm>
      </p:grpSpPr>
      <p:pic>
        <p:nvPicPr>
          <p:cNvPr id="422" name="Shape 422"/>
          <p:cNvPicPr preferRelativeResize="0"/>
          <p:nvPr/>
        </p:nvPicPr>
        <p:blipFill>
          <a:blip r:embed="rId3">
            <a:alphaModFix/>
          </a:blip>
          <a:stretch>
            <a:fillRect/>
          </a:stretch>
        </p:blipFill>
        <p:spPr>
          <a:xfrm>
            <a:off x="0" y="0"/>
            <a:ext cx="9144000" cy="1389888"/>
          </a:xfrm>
          <a:prstGeom prst="rect">
            <a:avLst/>
          </a:prstGeom>
          <a:noFill/>
          <a:ln>
            <a:noFill/>
          </a:ln>
        </p:spPr>
      </p:pic>
      <p:pic>
        <p:nvPicPr>
          <p:cNvPr id="423" name="Shape 423"/>
          <p:cNvPicPr preferRelativeResize="0"/>
          <p:nvPr/>
        </p:nvPicPr>
        <p:blipFill>
          <a:blip r:embed="rId4">
            <a:alphaModFix/>
          </a:blip>
          <a:stretch>
            <a:fillRect/>
          </a:stretch>
        </p:blipFill>
        <p:spPr>
          <a:xfrm>
            <a:off x="369300" y="2507408"/>
            <a:ext cx="8598850" cy="4143100"/>
          </a:xfrm>
          <a:prstGeom prst="rect">
            <a:avLst/>
          </a:prstGeom>
          <a:noFill/>
          <a:ln>
            <a:noFill/>
          </a:ln>
        </p:spPr>
      </p:pic>
      <p:sp>
        <p:nvSpPr>
          <p:cNvPr id="424" name="Shape 424"/>
          <p:cNvSpPr txBox="1"/>
          <p:nvPr/>
        </p:nvSpPr>
        <p:spPr>
          <a:xfrm>
            <a:off x="298900" y="1610725"/>
            <a:ext cx="8598900" cy="830099"/>
          </a:xfrm>
          <a:prstGeom prst="rect">
            <a:avLst/>
          </a:prstGeom>
          <a:noFill/>
          <a:ln>
            <a:noFill/>
          </a:ln>
        </p:spPr>
        <p:txBody>
          <a:bodyPr anchorCtr="0" anchor="t" bIns="91425" lIns="91425" rIns="91425" tIns="91425">
            <a:noAutofit/>
          </a:bodyPr>
          <a:lstStyle/>
          <a:p>
            <a:pPr>
              <a:spcBef>
                <a:spcPts val="0"/>
              </a:spcBef>
              <a:buNone/>
            </a:pPr>
            <a:r>
              <a:rPr b="1" i="1" lang="en" sz="3600">
                <a:latin typeface="Trebuchet MS"/>
                <a:ea typeface="Trebuchet MS"/>
                <a:cs typeface="Trebuchet MS"/>
                <a:sym typeface="Trebuchet MS"/>
              </a:rPr>
              <a:t>“To ISBN, or not to ISBN?”</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8" name="Shape 428"/>
        <p:cNvGrpSpPr/>
        <p:nvPr/>
      </p:nvGrpSpPr>
      <p:grpSpPr>
        <a:xfrm>
          <a:off x="0" y="0"/>
          <a:ext cx="0" cy="0"/>
          <a:chOff x="0" y="0"/>
          <a:chExt cx="0" cy="0"/>
        </a:xfrm>
      </p:grpSpPr>
      <p:pic>
        <p:nvPicPr>
          <p:cNvPr id="429" name="Shape 429"/>
          <p:cNvPicPr preferRelativeResize="0"/>
          <p:nvPr/>
        </p:nvPicPr>
        <p:blipFill>
          <a:blip r:embed="rId3">
            <a:alphaModFix/>
          </a:blip>
          <a:stretch>
            <a:fillRect/>
          </a:stretch>
        </p:blipFill>
        <p:spPr>
          <a:xfrm>
            <a:off x="0" y="457172"/>
            <a:ext cx="9144000" cy="5943616"/>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sp>
        <p:nvSpPr>
          <p:cNvPr id="68" name="Shape 68"/>
          <p:cNvSpPr/>
          <p:nvPr/>
        </p:nvSpPr>
        <p:spPr>
          <a:xfrm>
            <a:off x="1143000" y="0"/>
            <a:ext cx="6858000" cy="6858000"/>
          </a:xfrm>
          <a:prstGeom prst="ellipse">
            <a:avLst/>
          </a:prstGeom>
          <a:solidFill>
            <a:srgbClr val="FCE5CD"/>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9" name="Shape 69"/>
          <p:cNvSpPr/>
          <p:nvPr/>
        </p:nvSpPr>
        <p:spPr>
          <a:xfrm>
            <a:off x="2109000" y="966000"/>
            <a:ext cx="4925999" cy="4925999"/>
          </a:xfrm>
          <a:prstGeom prst="ellipse">
            <a:avLst/>
          </a:prstGeom>
          <a:solidFill>
            <a:srgbClr val="F6B26B"/>
          </a:solidFill>
          <a:ln cap="flat" cmpd="sng" w="38100">
            <a:solidFill>
              <a:srgbClr val="FFFF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0" name="Shape 70"/>
          <p:cNvSpPr/>
          <p:nvPr/>
        </p:nvSpPr>
        <p:spPr>
          <a:xfrm>
            <a:off x="2931600" y="1788600"/>
            <a:ext cx="3280800" cy="3280800"/>
          </a:xfrm>
          <a:prstGeom prst="ellipse">
            <a:avLst/>
          </a:prstGeom>
          <a:solidFill>
            <a:srgbClr val="FCE5CD"/>
          </a:solidFill>
          <a:ln cap="flat" cmpd="sng" w="38100">
            <a:solidFill>
              <a:srgbClr val="FFFF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1" name="Shape 71"/>
          <p:cNvSpPr txBox="1"/>
          <p:nvPr/>
        </p:nvSpPr>
        <p:spPr>
          <a:xfrm>
            <a:off x="2724450" y="342825"/>
            <a:ext cx="3695099" cy="530699"/>
          </a:xfrm>
          <a:prstGeom prst="rect">
            <a:avLst/>
          </a:prstGeom>
          <a:noFill/>
          <a:ln>
            <a:noFill/>
          </a:ln>
        </p:spPr>
        <p:txBody>
          <a:bodyPr anchorCtr="0" anchor="t" bIns="91425" lIns="91425" rIns="91425" tIns="91425">
            <a:noAutofit/>
          </a:bodyPr>
          <a:lstStyle/>
          <a:p>
            <a:pPr lvl="0" rtl="0" algn="ctr">
              <a:spcBef>
                <a:spcPts val="0"/>
              </a:spcBef>
              <a:buNone/>
            </a:pPr>
            <a:r>
              <a:rPr b="1" lang="en" sz="3600">
                <a:solidFill>
                  <a:srgbClr val="B7B7B7"/>
                </a:solidFill>
              </a:rPr>
              <a:t>Communication</a:t>
            </a:r>
          </a:p>
        </p:txBody>
      </p:sp>
      <p:sp>
        <p:nvSpPr>
          <p:cNvPr id="72" name="Shape 72"/>
          <p:cNvSpPr txBox="1"/>
          <p:nvPr/>
        </p:nvSpPr>
        <p:spPr>
          <a:xfrm>
            <a:off x="2724450" y="1104825"/>
            <a:ext cx="3695099" cy="530699"/>
          </a:xfrm>
          <a:prstGeom prst="rect">
            <a:avLst/>
          </a:prstGeom>
          <a:noFill/>
          <a:ln>
            <a:noFill/>
          </a:ln>
        </p:spPr>
        <p:txBody>
          <a:bodyPr anchorCtr="0" anchor="t" bIns="91425" lIns="91425" rIns="91425" tIns="91425">
            <a:noAutofit/>
          </a:bodyPr>
          <a:lstStyle/>
          <a:p>
            <a:pPr lvl="0" rtl="0" algn="ctr">
              <a:spcBef>
                <a:spcPts val="0"/>
              </a:spcBef>
              <a:buNone/>
            </a:pPr>
            <a:r>
              <a:rPr b="1" lang="en" sz="3600"/>
              <a:t>Writing</a:t>
            </a:r>
          </a:p>
        </p:txBody>
      </p:sp>
      <p:sp>
        <p:nvSpPr>
          <p:cNvPr id="73" name="Shape 73"/>
          <p:cNvSpPr txBox="1"/>
          <p:nvPr/>
        </p:nvSpPr>
        <p:spPr>
          <a:xfrm>
            <a:off x="2724450" y="2857425"/>
            <a:ext cx="3695099" cy="530699"/>
          </a:xfrm>
          <a:prstGeom prst="rect">
            <a:avLst/>
          </a:prstGeom>
          <a:noFill/>
          <a:ln>
            <a:noFill/>
          </a:ln>
        </p:spPr>
        <p:txBody>
          <a:bodyPr anchorCtr="0" anchor="t" bIns="91425" lIns="91425" rIns="91425" tIns="91425">
            <a:noAutofit/>
          </a:bodyPr>
          <a:lstStyle/>
          <a:p>
            <a:pPr lvl="0" rtl="0" algn="ctr">
              <a:spcBef>
                <a:spcPts val="0"/>
              </a:spcBef>
              <a:buNone/>
            </a:pPr>
            <a:r>
              <a:rPr b="1" lang="en" sz="3600">
                <a:solidFill>
                  <a:srgbClr val="B7B7B7"/>
                </a:solidFill>
              </a:rPr>
              <a:t>Handwriting</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433" name="Shape 433"/>
        <p:cNvGrpSpPr/>
        <p:nvPr/>
      </p:nvGrpSpPr>
      <p:grpSpPr>
        <a:xfrm>
          <a:off x="0" y="0"/>
          <a:ext cx="0" cy="0"/>
          <a:chOff x="0" y="0"/>
          <a:chExt cx="0" cy="0"/>
        </a:xfrm>
      </p:grpSpPr>
      <p:grpSp>
        <p:nvGrpSpPr>
          <p:cNvPr id="434" name="Shape 434"/>
          <p:cNvGrpSpPr/>
          <p:nvPr/>
        </p:nvGrpSpPr>
        <p:grpSpPr>
          <a:xfrm>
            <a:off x="1225499" y="92987"/>
            <a:ext cx="6845410" cy="6672007"/>
            <a:chOff x="2480107" y="1439432"/>
            <a:chExt cx="4256566" cy="4148742"/>
          </a:xfrm>
        </p:grpSpPr>
        <p:pic>
          <p:nvPicPr>
            <p:cNvPr id="435" name="Shape 435"/>
            <p:cNvPicPr preferRelativeResize="0"/>
            <p:nvPr/>
          </p:nvPicPr>
          <p:blipFill>
            <a:blip r:embed="rId3">
              <a:alphaModFix/>
            </a:blip>
            <a:stretch>
              <a:fillRect/>
            </a:stretch>
          </p:blipFill>
          <p:spPr>
            <a:xfrm>
              <a:off x="2633662" y="1595437"/>
              <a:ext cx="3876675" cy="3667125"/>
            </a:xfrm>
            <a:prstGeom prst="rect">
              <a:avLst/>
            </a:prstGeom>
            <a:noFill/>
            <a:ln>
              <a:noFill/>
            </a:ln>
          </p:spPr>
        </p:pic>
        <p:sp>
          <p:nvSpPr>
            <p:cNvPr id="436" name="Shape 436"/>
            <p:cNvSpPr txBox="1"/>
            <p:nvPr/>
          </p:nvSpPr>
          <p:spPr>
            <a:xfrm rot="2092915">
              <a:off x="4660896" y="1920900"/>
              <a:ext cx="1816093" cy="420364"/>
            </a:xfrm>
            <a:prstGeom prst="rect">
              <a:avLst/>
            </a:prstGeom>
            <a:noFill/>
            <a:ln>
              <a:noFill/>
            </a:ln>
          </p:spPr>
          <p:txBody>
            <a:bodyPr anchorCtr="0" anchor="t" bIns="91425" lIns="91425" rIns="91425" tIns="91425">
              <a:noAutofit/>
            </a:bodyPr>
            <a:lstStyle/>
            <a:p>
              <a:pPr algn="ctr">
                <a:spcBef>
                  <a:spcPts val="0"/>
                </a:spcBef>
                <a:buNone/>
              </a:pPr>
              <a:r>
                <a:rPr b="1" lang="en" sz="1800">
                  <a:latin typeface="Verdana"/>
                  <a:ea typeface="Verdana"/>
                  <a:cs typeface="Verdana"/>
                  <a:sym typeface="Verdana"/>
                </a:rPr>
                <a:t>Pre-Write</a:t>
              </a:r>
            </a:p>
          </p:txBody>
        </p:sp>
        <p:sp>
          <p:nvSpPr>
            <p:cNvPr id="437" name="Shape 437"/>
            <p:cNvSpPr txBox="1"/>
            <p:nvPr/>
          </p:nvSpPr>
          <p:spPr>
            <a:xfrm rot="-4357976">
              <a:off x="5419675" y="4014046"/>
              <a:ext cx="1730698" cy="405248"/>
            </a:xfrm>
            <a:prstGeom prst="rect">
              <a:avLst/>
            </a:prstGeom>
            <a:noFill/>
            <a:ln>
              <a:noFill/>
            </a:ln>
          </p:spPr>
          <p:txBody>
            <a:bodyPr anchorCtr="0" anchor="t" bIns="91425" lIns="91425" rIns="91425" tIns="91425">
              <a:noAutofit/>
            </a:bodyPr>
            <a:lstStyle/>
            <a:p>
              <a:pPr algn="ctr">
                <a:spcBef>
                  <a:spcPts val="0"/>
                </a:spcBef>
                <a:buNone/>
              </a:pPr>
              <a:r>
                <a:rPr b="1" lang="en" sz="1800">
                  <a:latin typeface="Verdana"/>
                  <a:ea typeface="Verdana"/>
                  <a:cs typeface="Verdana"/>
                  <a:sym typeface="Verdana"/>
                </a:rPr>
                <a:t>Write</a:t>
              </a:r>
            </a:p>
          </p:txBody>
        </p:sp>
        <p:sp>
          <p:nvSpPr>
            <p:cNvPr id="438" name="Shape 438"/>
            <p:cNvSpPr txBox="1"/>
            <p:nvPr/>
          </p:nvSpPr>
          <p:spPr>
            <a:xfrm>
              <a:off x="3912900" y="5182875"/>
              <a:ext cx="1318199" cy="405300"/>
            </a:xfrm>
            <a:prstGeom prst="rect">
              <a:avLst/>
            </a:prstGeom>
            <a:noFill/>
            <a:ln>
              <a:noFill/>
            </a:ln>
          </p:spPr>
          <p:txBody>
            <a:bodyPr anchorCtr="0" anchor="ctr" bIns="91425" lIns="91425" rIns="91425" tIns="91425">
              <a:noAutofit/>
            </a:bodyPr>
            <a:lstStyle/>
            <a:p>
              <a:pPr lvl="0" rtl="0" algn="ctr">
                <a:spcBef>
                  <a:spcPts val="0"/>
                </a:spcBef>
                <a:buNone/>
              </a:pPr>
              <a:r>
                <a:rPr b="1" lang="en" sz="1800">
                  <a:solidFill>
                    <a:schemeClr val="dk1"/>
                  </a:solidFill>
                  <a:latin typeface="Verdana"/>
                  <a:ea typeface="Verdana"/>
                  <a:cs typeface="Verdana"/>
                  <a:sym typeface="Verdana"/>
                </a:rPr>
                <a:t>Revise</a:t>
              </a:r>
            </a:p>
          </p:txBody>
        </p:sp>
        <p:sp>
          <p:nvSpPr>
            <p:cNvPr id="439" name="Shape 439"/>
            <p:cNvSpPr txBox="1"/>
            <p:nvPr/>
          </p:nvSpPr>
          <p:spPr>
            <a:xfrm rot="4346643">
              <a:off x="2187303" y="3890764"/>
              <a:ext cx="1391407" cy="405037"/>
            </a:xfrm>
            <a:prstGeom prst="rect">
              <a:avLst/>
            </a:prstGeom>
            <a:noFill/>
            <a:ln>
              <a:noFill/>
            </a:ln>
          </p:spPr>
          <p:txBody>
            <a:bodyPr anchorCtr="0" anchor="ctr" bIns="91425" lIns="91425" rIns="91425" tIns="91425">
              <a:noAutofit/>
            </a:bodyPr>
            <a:lstStyle/>
            <a:p>
              <a:pPr lvl="0" rtl="0" algn="ctr">
                <a:spcBef>
                  <a:spcPts val="0"/>
                </a:spcBef>
                <a:buNone/>
              </a:pPr>
              <a:r>
                <a:rPr b="1" lang="en" sz="1800">
                  <a:solidFill>
                    <a:schemeClr val="dk1"/>
                  </a:solidFill>
                  <a:latin typeface="Verdana"/>
                  <a:ea typeface="Verdana"/>
                  <a:cs typeface="Verdana"/>
                  <a:sym typeface="Verdana"/>
                </a:rPr>
                <a:t>Edit</a:t>
              </a:r>
            </a:p>
          </p:txBody>
        </p:sp>
        <p:sp>
          <p:nvSpPr>
            <p:cNvPr id="440" name="Shape 440"/>
            <p:cNvSpPr txBox="1"/>
            <p:nvPr/>
          </p:nvSpPr>
          <p:spPr>
            <a:xfrm rot="-2064785">
              <a:off x="2861451" y="1953183"/>
              <a:ext cx="1391298" cy="405321"/>
            </a:xfrm>
            <a:prstGeom prst="rect">
              <a:avLst/>
            </a:prstGeom>
            <a:noFill/>
            <a:ln>
              <a:noFill/>
            </a:ln>
          </p:spPr>
          <p:txBody>
            <a:bodyPr anchorCtr="0" anchor="ctr" bIns="91425" lIns="91425" rIns="91425" tIns="91425">
              <a:noAutofit/>
            </a:bodyPr>
            <a:lstStyle/>
            <a:p>
              <a:pPr lvl="0" rtl="0" algn="ctr">
                <a:spcBef>
                  <a:spcPts val="0"/>
                </a:spcBef>
                <a:buNone/>
              </a:pPr>
              <a:r>
                <a:rPr b="1" lang="en" sz="1800">
                  <a:solidFill>
                    <a:schemeClr val="dk1"/>
                  </a:solidFill>
                  <a:latin typeface="Verdana"/>
                  <a:ea typeface="Verdana"/>
                  <a:cs typeface="Verdana"/>
                  <a:sym typeface="Verdana"/>
                </a:rPr>
                <a:t>Publish</a:t>
              </a:r>
            </a:p>
          </p:txBody>
        </p:sp>
        <p:sp>
          <p:nvSpPr>
            <p:cNvPr id="441" name="Shape 441"/>
            <p:cNvSpPr txBox="1"/>
            <p:nvPr/>
          </p:nvSpPr>
          <p:spPr>
            <a:xfrm>
              <a:off x="5027175" y="2491100"/>
              <a:ext cx="615299" cy="480299"/>
            </a:xfrm>
            <a:prstGeom prst="rect">
              <a:avLst/>
            </a:prstGeom>
            <a:noFill/>
            <a:ln>
              <a:noFill/>
            </a:ln>
          </p:spPr>
          <p:txBody>
            <a:bodyPr anchorCtr="0" anchor="t" bIns="91425" lIns="91425" rIns="91425" tIns="91425">
              <a:noAutofit/>
            </a:bodyPr>
            <a:lstStyle/>
            <a:p>
              <a:pPr algn="ctr">
                <a:spcBef>
                  <a:spcPts val="0"/>
                </a:spcBef>
                <a:buNone/>
              </a:pPr>
              <a:r>
                <a:rPr b="1" lang="en" sz="1800">
                  <a:solidFill>
                    <a:srgbClr val="FFFFFF"/>
                  </a:solidFill>
                  <a:latin typeface="Verdana"/>
                  <a:ea typeface="Verdana"/>
                  <a:cs typeface="Verdana"/>
                  <a:sym typeface="Verdana"/>
                </a:rPr>
                <a:t>1</a:t>
              </a:r>
            </a:p>
          </p:txBody>
        </p:sp>
        <p:sp>
          <p:nvSpPr>
            <p:cNvPr id="442" name="Shape 442"/>
            <p:cNvSpPr txBox="1"/>
            <p:nvPr/>
          </p:nvSpPr>
          <p:spPr>
            <a:xfrm>
              <a:off x="5342325" y="3696375"/>
              <a:ext cx="615299" cy="480299"/>
            </a:xfrm>
            <a:prstGeom prst="rect">
              <a:avLst/>
            </a:prstGeom>
            <a:noFill/>
            <a:ln>
              <a:noFill/>
            </a:ln>
          </p:spPr>
          <p:txBody>
            <a:bodyPr anchorCtr="0" anchor="t" bIns="91425" lIns="91425" rIns="91425" tIns="91425">
              <a:noAutofit/>
            </a:bodyPr>
            <a:lstStyle/>
            <a:p>
              <a:pPr lvl="0" rtl="0" algn="ctr">
                <a:spcBef>
                  <a:spcPts val="0"/>
                </a:spcBef>
                <a:buNone/>
              </a:pPr>
              <a:r>
                <a:rPr b="1" lang="en" sz="1800">
                  <a:solidFill>
                    <a:srgbClr val="FFFFFF"/>
                  </a:solidFill>
                  <a:latin typeface="Verdana"/>
                  <a:ea typeface="Verdana"/>
                  <a:cs typeface="Verdana"/>
                  <a:sym typeface="Verdana"/>
                </a:rPr>
                <a:t>2</a:t>
              </a:r>
            </a:p>
          </p:txBody>
        </p:sp>
        <p:sp>
          <p:nvSpPr>
            <p:cNvPr id="443" name="Shape 443"/>
            <p:cNvSpPr txBox="1"/>
            <p:nvPr/>
          </p:nvSpPr>
          <p:spPr>
            <a:xfrm>
              <a:off x="4264362" y="4499300"/>
              <a:ext cx="615299" cy="480299"/>
            </a:xfrm>
            <a:prstGeom prst="rect">
              <a:avLst/>
            </a:prstGeom>
            <a:noFill/>
            <a:ln>
              <a:noFill/>
            </a:ln>
          </p:spPr>
          <p:txBody>
            <a:bodyPr anchorCtr="0" anchor="t" bIns="91425" lIns="91425" rIns="91425" tIns="91425">
              <a:noAutofit/>
            </a:bodyPr>
            <a:lstStyle/>
            <a:p>
              <a:pPr lvl="0" rtl="0" algn="ctr">
                <a:spcBef>
                  <a:spcPts val="0"/>
                </a:spcBef>
                <a:buNone/>
              </a:pPr>
              <a:r>
                <a:rPr b="1" lang="en" sz="1800">
                  <a:solidFill>
                    <a:srgbClr val="FFFFFF"/>
                  </a:solidFill>
                  <a:latin typeface="Verdana"/>
                  <a:ea typeface="Verdana"/>
                  <a:cs typeface="Verdana"/>
                  <a:sym typeface="Verdana"/>
                </a:rPr>
                <a:t>3</a:t>
              </a:r>
            </a:p>
          </p:txBody>
        </p:sp>
        <p:sp>
          <p:nvSpPr>
            <p:cNvPr id="444" name="Shape 444"/>
            <p:cNvSpPr txBox="1"/>
            <p:nvPr/>
          </p:nvSpPr>
          <p:spPr>
            <a:xfrm>
              <a:off x="3249450" y="3696375"/>
              <a:ext cx="615299" cy="480299"/>
            </a:xfrm>
            <a:prstGeom prst="rect">
              <a:avLst/>
            </a:prstGeom>
            <a:noFill/>
            <a:ln>
              <a:noFill/>
            </a:ln>
          </p:spPr>
          <p:txBody>
            <a:bodyPr anchorCtr="0" anchor="t" bIns="91425" lIns="91425" rIns="91425" tIns="91425">
              <a:noAutofit/>
            </a:bodyPr>
            <a:lstStyle/>
            <a:p>
              <a:pPr lvl="0" rtl="0" algn="ctr">
                <a:spcBef>
                  <a:spcPts val="0"/>
                </a:spcBef>
                <a:buNone/>
              </a:pPr>
              <a:r>
                <a:rPr b="1" lang="en" sz="1800">
                  <a:solidFill>
                    <a:srgbClr val="FFFFFF"/>
                  </a:solidFill>
                  <a:latin typeface="Verdana"/>
                  <a:ea typeface="Verdana"/>
                  <a:cs typeface="Verdana"/>
                  <a:sym typeface="Verdana"/>
                </a:rPr>
                <a:t>4</a:t>
              </a:r>
            </a:p>
          </p:txBody>
        </p:sp>
        <p:sp>
          <p:nvSpPr>
            <p:cNvPr id="445" name="Shape 445"/>
            <p:cNvSpPr txBox="1"/>
            <p:nvPr/>
          </p:nvSpPr>
          <p:spPr>
            <a:xfrm>
              <a:off x="3649075" y="2491100"/>
              <a:ext cx="615299" cy="480299"/>
            </a:xfrm>
            <a:prstGeom prst="rect">
              <a:avLst/>
            </a:prstGeom>
            <a:noFill/>
            <a:ln>
              <a:noFill/>
            </a:ln>
          </p:spPr>
          <p:txBody>
            <a:bodyPr anchorCtr="0" anchor="t" bIns="91425" lIns="91425" rIns="91425" tIns="91425">
              <a:noAutofit/>
            </a:bodyPr>
            <a:lstStyle/>
            <a:p>
              <a:pPr lvl="0" rtl="0" algn="ctr">
                <a:spcBef>
                  <a:spcPts val="0"/>
                </a:spcBef>
                <a:buNone/>
              </a:pPr>
              <a:r>
                <a:rPr b="1" lang="en" sz="1800">
                  <a:solidFill>
                    <a:srgbClr val="FFFFFF"/>
                  </a:solidFill>
                  <a:latin typeface="Verdana"/>
                  <a:ea typeface="Verdana"/>
                  <a:cs typeface="Verdana"/>
                  <a:sym typeface="Verdana"/>
                </a:rPr>
                <a:t>5</a:t>
              </a:r>
            </a:p>
          </p:txBody>
        </p:sp>
      </p:gr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99999"/>
        </a:solidFill>
      </p:bgPr>
    </p:bg>
    <p:spTree>
      <p:nvGrpSpPr>
        <p:cNvPr id="449" name="Shape 449"/>
        <p:cNvGrpSpPr/>
        <p:nvPr/>
      </p:nvGrpSpPr>
      <p:grpSpPr>
        <a:xfrm>
          <a:off x="0" y="0"/>
          <a:ext cx="0" cy="0"/>
          <a:chOff x="0" y="0"/>
          <a:chExt cx="0" cy="0"/>
        </a:xfrm>
      </p:grpSpPr>
      <p:sp>
        <p:nvSpPr>
          <p:cNvPr id="450" name="Shape 450"/>
          <p:cNvSpPr/>
          <p:nvPr/>
        </p:nvSpPr>
        <p:spPr>
          <a:xfrm>
            <a:off x="685800" y="555250"/>
            <a:ext cx="7772400" cy="2220300"/>
          </a:xfrm>
          <a:prstGeom prst="roundRect">
            <a:avLst>
              <a:gd fmla="val 16667" name="adj"/>
            </a:avLst>
          </a:prstGeom>
          <a:solidFill>
            <a:srgbClr val="F3F3F3"/>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51" name="Shape 451"/>
          <p:cNvSpPr txBox="1"/>
          <p:nvPr>
            <p:ph type="ctrTitle"/>
          </p:nvPr>
        </p:nvSpPr>
        <p:spPr>
          <a:xfrm>
            <a:off x="685800" y="53723"/>
            <a:ext cx="7772400" cy="1546500"/>
          </a:xfrm>
          <a:prstGeom prst="rect">
            <a:avLst/>
          </a:prstGeom>
        </p:spPr>
        <p:txBody>
          <a:bodyPr anchorCtr="0" anchor="b" bIns="91425" lIns="91425" rIns="91425" tIns="91425">
            <a:noAutofit/>
          </a:bodyPr>
          <a:lstStyle/>
          <a:p>
            <a:pPr lvl="0" rtl="0">
              <a:spcBef>
                <a:spcPts val="0"/>
              </a:spcBef>
              <a:buNone/>
            </a:pPr>
            <a:r>
              <a:rPr lang="en"/>
              <a:t>Using Technology</a:t>
            </a:r>
          </a:p>
        </p:txBody>
      </p:sp>
      <p:sp>
        <p:nvSpPr>
          <p:cNvPr id="452" name="Shape 452"/>
          <p:cNvSpPr txBox="1"/>
          <p:nvPr>
            <p:ph idx="1" type="subTitle"/>
          </p:nvPr>
        </p:nvSpPr>
        <p:spPr>
          <a:xfrm>
            <a:off x="685800" y="1515973"/>
            <a:ext cx="7772400" cy="954900"/>
          </a:xfrm>
          <a:prstGeom prst="rect">
            <a:avLst/>
          </a:prstGeom>
        </p:spPr>
        <p:txBody>
          <a:bodyPr anchorCtr="0" anchor="t" bIns="91425" lIns="91425" rIns="91425" tIns="91425">
            <a:noAutofit/>
          </a:bodyPr>
          <a:lstStyle/>
          <a:p>
            <a:pPr lvl="0" rtl="0">
              <a:spcBef>
                <a:spcPts val="0"/>
              </a:spcBef>
              <a:buNone/>
            </a:pPr>
            <a:r>
              <a:rPr lang="en"/>
              <a:t>to Support the Writing Process</a:t>
            </a:r>
          </a:p>
          <a:p>
            <a:pPr lvl="0" rtl="0">
              <a:spcBef>
                <a:spcPts val="0"/>
              </a:spcBef>
              <a:buNone/>
            </a:pPr>
            <a:r>
              <a:rPr lang="en"/>
              <a:t>for Students at All Levels</a:t>
            </a:r>
          </a:p>
        </p:txBody>
      </p:sp>
      <p:sp>
        <p:nvSpPr>
          <p:cNvPr id="453" name="Shape 453"/>
          <p:cNvSpPr txBox="1"/>
          <p:nvPr/>
        </p:nvSpPr>
        <p:spPr>
          <a:xfrm>
            <a:off x="3372000" y="5492400"/>
            <a:ext cx="5772000" cy="1365599"/>
          </a:xfrm>
          <a:prstGeom prst="rect">
            <a:avLst/>
          </a:prstGeom>
          <a:noFill/>
          <a:ln>
            <a:noFill/>
          </a:ln>
        </p:spPr>
        <p:txBody>
          <a:bodyPr anchorCtr="0" anchor="t" bIns="91425" lIns="91425" rIns="91425" tIns="91425">
            <a:noAutofit/>
          </a:bodyPr>
          <a:lstStyle/>
          <a:p>
            <a:pPr lvl="0" rtl="0" algn="r">
              <a:spcBef>
                <a:spcPts val="0"/>
              </a:spcBef>
              <a:buNone/>
            </a:pPr>
            <a:r>
              <a:rPr b="1" lang="en" sz="2400"/>
              <a:t>This Presentation: </a:t>
            </a:r>
            <a:r>
              <a:rPr b="1" lang="en" sz="2400">
                <a:solidFill>
                  <a:schemeClr val="hlink"/>
                </a:solidFill>
                <a:latin typeface="Courier New"/>
                <a:ea typeface="Courier New"/>
                <a:cs typeface="Courier New"/>
                <a:sym typeface="Courier New"/>
                <a:hlinkClick r:id="rId3"/>
              </a:rPr>
              <a:t>goo.gl/jxPxZp</a:t>
            </a:r>
          </a:p>
          <a:p>
            <a:pPr lvl="0" rtl="0" algn="r">
              <a:spcBef>
                <a:spcPts val="0"/>
              </a:spcBef>
              <a:buNone/>
            </a:pPr>
            <a:r>
              <a:t/>
            </a:r>
            <a:endParaRPr b="1" sz="2400"/>
          </a:p>
          <a:p>
            <a:pPr lvl="0" rtl="0" algn="r">
              <a:spcBef>
                <a:spcPts val="0"/>
              </a:spcBef>
              <a:buNone/>
            </a:pPr>
            <a:r>
              <a:rPr b="1" lang="en" sz="2400"/>
              <a:t>Resource List: </a:t>
            </a:r>
            <a:r>
              <a:rPr b="1" lang="en" sz="2400">
                <a:solidFill>
                  <a:schemeClr val="hlink"/>
                </a:solidFill>
                <a:latin typeface="Courier New"/>
                <a:ea typeface="Courier New"/>
                <a:cs typeface="Courier New"/>
                <a:sym typeface="Courier New"/>
                <a:hlinkClick r:id="rId4"/>
              </a:rPr>
              <a:t>goo.gl/LkO66Z</a:t>
            </a:r>
            <a:r>
              <a:rPr b="1" lang="en" sz="2400">
                <a:latin typeface="Courier New"/>
                <a:ea typeface="Courier New"/>
                <a:cs typeface="Courier New"/>
                <a:sym typeface="Courier New"/>
              </a:rPr>
              <a:t> </a:t>
            </a:r>
          </a:p>
        </p:txBody>
      </p:sp>
      <p:sp>
        <p:nvSpPr>
          <p:cNvPr id="454" name="Shape 454"/>
          <p:cNvSpPr/>
          <p:nvPr/>
        </p:nvSpPr>
        <p:spPr>
          <a:xfrm>
            <a:off x="76200" y="2971275"/>
            <a:ext cx="1046400" cy="1046400"/>
          </a:xfrm>
          <a:prstGeom prst="ellipse">
            <a:avLst/>
          </a:prstGeom>
          <a:solidFill>
            <a:srgbClr val="FCE5CD"/>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55" name="Shape 455"/>
          <p:cNvSpPr/>
          <p:nvPr/>
        </p:nvSpPr>
        <p:spPr>
          <a:xfrm>
            <a:off x="175800" y="3070875"/>
            <a:ext cx="847200" cy="847200"/>
          </a:xfrm>
          <a:prstGeom prst="ellipse">
            <a:avLst/>
          </a:prstGeom>
          <a:solidFill>
            <a:srgbClr val="F6B26B"/>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56" name="Shape 456"/>
          <p:cNvSpPr/>
          <p:nvPr/>
        </p:nvSpPr>
        <p:spPr>
          <a:xfrm>
            <a:off x="271950" y="3167025"/>
            <a:ext cx="654899" cy="654899"/>
          </a:xfrm>
          <a:prstGeom prst="ellipse">
            <a:avLst/>
          </a:prstGeom>
          <a:solidFill>
            <a:srgbClr val="B45F06"/>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457" name="Shape 457"/>
          <p:cNvPicPr preferRelativeResize="0"/>
          <p:nvPr/>
        </p:nvPicPr>
        <p:blipFill>
          <a:blip r:embed="rId5">
            <a:alphaModFix/>
          </a:blip>
          <a:stretch>
            <a:fillRect/>
          </a:stretch>
        </p:blipFill>
        <p:spPr>
          <a:xfrm>
            <a:off x="271947" y="4343500"/>
            <a:ext cx="1727453" cy="1209750"/>
          </a:xfrm>
          <a:prstGeom prst="rect">
            <a:avLst/>
          </a:prstGeom>
          <a:noFill/>
          <a:ln>
            <a:noFill/>
          </a:ln>
        </p:spPr>
      </p:pic>
      <p:pic>
        <p:nvPicPr>
          <p:cNvPr id="458" name="Shape 458"/>
          <p:cNvPicPr preferRelativeResize="0"/>
          <p:nvPr/>
        </p:nvPicPr>
        <p:blipFill>
          <a:blip r:embed="rId6">
            <a:alphaModFix/>
          </a:blip>
          <a:stretch>
            <a:fillRect/>
          </a:stretch>
        </p:blipFill>
        <p:spPr>
          <a:xfrm>
            <a:off x="1856800" y="3211174"/>
            <a:ext cx="1209750" cy="1066847"/>
          </a:xfrm>
          <a:prstGeom prst="rect">
            <a:avLst/>
          </a:prstGeom>
          <a:noFill/>
          <a:ln>
            <a:noFill/>
          </a:ln>
        </p:spPr>
      </p:pic>
      <p:pic>
        <p:nvPicPr>
          <p:cNvPr id="459" name="Shape 459"/>
          <p:cNvPicPr preferRelativeResize="0"/>
          <p:nvPr/>
        </p:nvPicPr>
        <p:blipFill>
          <a:blip r:embed="rId7">
            <a:alphaModFix/>
          </a:blip>
          <a:stretch>
            <a:fillRect/>
          </a:stretch>
        </p:blipFill>
        <p:spPr>
          <a:xfrm>
            <a:off x="2526337" y="5018325"/>
            <a:ext cx="1209749" cy="1209749"/>
          </a:xfrm>
          <a:prstGeom prst="rect">
            <a:avLst/>
          </a:prstGeom>
          <a:noFill/>
          <a:ln>
            <a:noFill/>
          </a:ln>
        </p:spPr>
      </p:pic>
      <p:pic>
        <p:nvPicPr>
          <p:cNvPr id="460" name="Shape 460"/>
          <p:cNvPicPr preferRelativeResize="0"/>
          <p:nvPr/>
        </p:nvPicPr>
        <p:blipFill>
          <a:blip r:embed="rId8">
            <a:alphaModFix/>
          </a:blip>
          <a:stretch>
            <a:fillRect/>
          </a:stretch>
        </p:blipFill>
        <p:spPr>
          <a:xfrm>
            <a:off x="6478475" y="3108887"/>
            <a:ext cx="2415597" cy="1169149"/>
          </a:xfrm>
          <a:prstGeom prst="rect">
            <a:avLst/>
          </a:prstGeom>
          <a:noFill/>
          <a:ln>
            <a:noFill/>
          </a:ln>
        </p:spPr>
      </p:pic>
      <p:pic>
        <p:nvPicPr>
          <p:cNvPr id="461" name="Shape 461"/>
          <p:cNvPicPr preferRelativeResize="0"/>
          <p:nvPr/>
        </p:nvPicPr>
        <p:blipFill>
          <a:blip r:embed="rId9">
            <a:alphaModFix/>
          </a:blip>
          <a:stretch>
            <a:fillRect/>
          </a:stretch>
        </p:blipFill>
        <p:spPr>
          <a:xfrm>
            <a:off x="4791950" y="3615673"/>
            <a:ext cx="1280775" cy="1770500"/>
          </a:xfrm>
          <a:prstGeom prst="rect">
            <a:avLst/>
          </a:prstGeom>
          <a:noFill/>
          <a:ln>
            <a:noFill/>
          </a:ln>
        </p:spPr>
      </p:pic>
      <p:pic>
        <p:nvPicPr>
          <p:cNvPr id="462" name="Shape 462"/>
          <p:cNvPicPr preferRelativeResize="0"/>
          <p:nvPr/>
        </p:nvPicPr>
        <p:blipFill>
          <a:blip r:embed="rId10">
            <a:alphaModFix/>
          </a:blip>
          <a:stretch>
            <a:fillRect/>
          </a:stretch>
        </p:blipFill>
        <p:spPr>
          <a:xfrm>
            <a:off x="3655912" y="2926200"/>
            <a:ext cx="939331" cy="1005599"/>
          </a:xfrm>
          <a:prstGeom prst="rect">
            <a:avLst/>
          </a:prstGeom>
          <a:noFill/>
          <a:ln>
            <a:noFill/>
          </a:ln>
        </p:spPr>
      </p:pic>
      <p:sp>
        <p:nvSpPr>
          <p:cNvPr id="463" name="Shape 463"/>
          <p:cNvSpPr txBox="1"/>
          <p:nvPr/>
        </p:nvSpPr>
        <p:spPr>
          <a:xfrm>
            <a:off x="0" y="5688900"/>
            <a:ext cx="2824800" cy="1169099"/>
          </a:xfrm>
          <a:prstGeom prst="rect">
            <a:avLst/>
          </a:prstGeom>
          <a:noFill/>
          <a:ln>
            <a:noFill/>
          </a:ln>
        </p:spPr>
        <p:txBody>
          <a:bodyPr anchorCtr="0" anchor="t" bIns="91425" lIns="91425" rIns="91425" tIns="91425">
            <a:noAutofit/>
          </a:bodyPr>
          <a:lstStyle/>
          <a:p>
            <a:pPr lvl="0" rtl="0">
              <a:lnSpc>
                <a:spcPct val="115000"/>
              </a:lnSpc>
              <a:spcBef>
                <a:spcPts val="0"/>
              </a:spcBef>
              <a:buNone/>
            </a:pPr>
            <a:r>
              <a:rPr lang="en">
                <a:latin typeface="Ubuntu"/>
                <a:ea typeface="Ubuntu"/>
                <a:cs typeface="Ubuntu"/>
                <a:sym typeface="Ubuntu"/>
              </a:rPr>
              <a:t>Presenter: Michael D. Roush</a:t>
            </a:r>
          </a:p>
          <a:p>
            <a:pPr lvl="0" rtl="0">
              <a:lnSpc>
                <a:spcPct val="115000"/>
              </a:lnSpc>
              <a:spcBef>
                <a:spcPts val="0"/>
              </a:spcBef>
              <a:buNone/>
            </a:pPr>
            <a:r>
              <a:rPr lang="en">
                <a:solidFill>
                  <a:schemeClr val="hlink"/>
                </a:solidFill>
                <a:latin typeface="Ubuntu"/>
                <a:ea typeface="Ubuntu"/>
                <a:cs typeface="Ubuntu"/>
                <a:sym typeface="Ubuntu"/>
                <a:hlinkClick r:id="rId11"/>
              </a:rPr>
              <a:t>michaeldroush.org</a:t>
            </a:r>
          </a:p>
          <a:p>
            <a:pPr lvl="0" rtl="0">
              <a:lnSpc>
                <a:spcPct val="115000"/>
              </a:lnSpc>
              <a:spcBef>
                <a:spcPts val="0"/>
              </a:spcBef>
              <a:buNone/>
            </a:pPr>
            <a:r>
              <a:rPr lang="en">
                <a:solidFill>
                  <a:schemeClr val="hlink"/>
                </a:solidFill>
                <a:latin typeface="Ubuntu"/>
                <a:ea typeface="Ubuntu"/>
                <a:cs typeface="Ubuntu"/>
                <a:sym typeface="Ubuntu"/>
                <a:hlinkClick r:id="rId12"/>
              </a:rPr>
              <a:t>michaeldroush@gmail.com</a:t>
            </a:r>
          </a:p>
          <a:p>
            <a:pPr lvl="0" rtl="0">
              <a:lnSpc>
                <a:spcPct val="115000"/>
              </a:lnSpc>
              <a:spcBef>
                <a:spcPts val="0"/>
              </a:spcBef>
              <a:buNone/>
            </a:pPr>
            <a:r>
              <a:rPr lang="en">
                <a:solidFill>
                  <a:schemeClr val="hlink"/>
                </a:solidFill>
                <a:latin typeface="Ubuntu"/>
                <a:ea typeface="Ubuntu"/>
                <a:cs typeface="Ubuntu"/>
                <a:sym typeface="Ubuntu"/>
                <a:hlinkClick r:id="rId13"/>
              </a:rPr>
              <a:t>@mdroush</a:t>
            </a:r>
          </a:p>
          <a:p>
            <a:pPr lvl="0" rtl="0">
              <a:spcBef>
                <a:spcPts val="0"/>
              </a:spcBef>
              <a:buNone/>
            </a:pPr>
            <a:r>
              <a:t/>
            </a:r>
            <a:endParaRPr/>
          </a:p>
          <a:p>
            <a:pPr lvl="0" rtl="0">
              <a:spcBef>
                <a:spcPts val="0"/>
              </a:spcBef>
              <a:buNone/>
            </a:pPr>
            <a:r>
              <a:t/>
            </a:r>
            <a:endParaRPr/>
          </a:p>
        </p:txBody>
      </p:sp>
      <p:cxnSp>
        <p:nvCxnSpPr>
          <p:cNvPr id="464" name="Shape 464"/>
          <p:cNvCxnSpPr/>
          <p:nvPr/>
        </p:nvCxnSpPr>
        <p:spPr>
          <a:xfrm>
            <a:off x="1285500" y="1545675"/>
            <a:ext cx="6572999" cy="0"/>
          </a:xfrm>
          <a:prstGeom prst="straightConnector1">
            <a:avLst/>
          </a:prstGeom>
          <a:noFill/>
          <a:ln cap="flat" cmpd="sng" w="9525">
            <a:solidFill>
              <a:schemeClr val="dk2"/>
            </a:solidFill>
            <a:prstDash val="solid"/>
            <a:round/>
            <a:headEnd len="lg" w="lg" type="none"/>
            <a:tailEnd len="lg" w="lg" type="none"/>
          </a:ln>
        </p:spPr>
      </p:cxnSp>
      <p:pic>
        <p:nvPicPr>
          <p:cNvPr id="465" name="Shape 465"/>
          <p:cNvPicPr preferRelativeResize="0"/>
          <p:nvPr/>
        </p:nvPicPr>
        <p:blipFill>
          <a:blip r:embed="rId14">
            <a:alphaModFix/>
          </a:blip>
          <a:stretch>
            <a:fillRect/>
          </a:stretch>
        </p:blipFill>
        <p:spPr>
          <a:xfrm>
            <a:off x="7540635" y="76201"/>
            <a:ext cx="1527163" cy="1515974"/>
          </a:xfrm>
          <a:prstGeom prst="rect">
            <a:avLst/>
          </a:prstGeom>
          <a:noFill/>
          <a:ln>
            <a:noFill/>
          </a:ln>
        </p:spPr>
      </p:pic>
      <p:sp>
        <p:nvSpPr>
          <p:cNvPr id="466" name="Shape 466"/>
          <p:cNvSpPr/>
          <p:nvPr/>
        </p:nvSpPr>
        <p:spPr>
          <a:xfrm>
            <a:off x="7540625" y="76200"/>
            <a:ext cx="1527300" cy="1515899"/>
          </a:xfrm>
          <a:prstGeom prst="rect">
            <a:avLst/>
          </a:prstGeom>
          <a:noFill/>
          <a:ln cap="flat" cmpd="sng" w="19050">
            <a:solidFill>
              <a:srgbClr val="0000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p:nvPr/>
        </p:nvSpPr>
        <p:spPr>
          <a:xfrm>
            <a:off x="15000" y="3946725"/>
            <a:ext cx="5072225" cy="2911274"/>
          </a:xfrm>
          <a:prstGeom prst="flowChartManualInput">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9" name="Shape 79"/>
          <p:cNvSpPr/>
          <p:nvPr/>
        </p:nvSpPr>
        <p:spPr>
          <a:xfrm rot="10800000">
            <a:off x="14999" y="2131100"/>
            <a:ext cx="5072225" cy="2461074"/>
          </a:xfrm>
          <a:prstGeom prst="flowChartManualInput">
            <a:avLst/>
          </a:prstGeom>
          <a:solidFill>
            <a:srgbClr val="93C47D"/>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0" name="Shape 80"/>
          <p:cNvSpPr txBox="1"/>
          <p:nvPr/>
        </p:nvSpPr>
        <p:spPr>
          <a:xfrm>
            <a:off x="405175" y="2551125"/>
            <a:ext cx="4246799" cy="3826500"/>
          </a:xfrm>
          <a:prstGeom prst="rect">
            <a:avLst/>
          </a:prstGeom>
          <a:noFill/>
          <a:ln>
            <a:noFill/>
          </a:ln>
        </p:spPr>
        <p:txBody>
          <a:bodyPr anchorCtr="0" anchor="t" bIns="91425" lIns="91425" rIns="91425" tIns="91425">
            <a:noAutofit/>
          </a:bodyPr>
          <a:lstStyle/>
          <a:p>
            <a:pPr lvl="0" rtl="0" algn="ctr">
              <a:spcBef>
                <a:spcPts val="0"/>
              </a:spcBef>
              <a:buNone/>
            </a:pPr>
            <a:r>
              <a:rPr b="1" lang="en" sz="3600">
                <a:latin typeface="Syncopate"/>
                <a:ea typeface="Syncopate"/>
                <a:cs typeface="Syncopate"/>
                <a:sym typeface="Syncopate"/>
              </a:rPr>
              <a:t>Compose…</a:t>
            </a:r>
          </a:p>
          <a:p>
            <a:pPr lvl="0" rtl="0" algn="ctr">
              <a:spcBef>
                <a:spcPts val="0"/>
              </a:spcBef>
              <a:buNone/>
            </a:pPr>
            <a:r>
              <a:t/>
            </a:r>
            <a:endParaRPr b="1" sz="4800"/>
          </a:p>
          <a:p>
            <a:pPr lvl="0" rtl="0" algn="ctr">
              <a:spcBef>
                <a:spcPts val="0"/>
              </a:spcBef>
              <a:buNone/>
            </a:pPr>
            <a:r>
              <a:rPr b="1" lang="en" sz="4800"/>
              <a:t>&amp;</a:t>
            </a:r>
          </a:p>
          <a:p>
            <a:pPr lvl="0" rtl="0" algn="ctr">
              <a:spcBef>
                <a:spcPts val="0"/>
              </a:spcBef>
              <a:buNone/>
            </a:pPr>
            <a:r>
              <a:t/>
            </a:r>
            <a:endParaRPr b="1" sz="4800"/>
          </a:p>
          <a:p>
            <a:pPr algn="ctr">
              <a:spcBef>
                <a:spcPts val="0"/>
              </a:spcBef>
              <a:buNone/>
            </a:pPr>
            <a:r>
              <a:rPr b="1" lang="en" sz="7200">
                <a:latin typeface="Corsiva"/>
                <a:ea typeface="Corsiva"/>
                <a:cs typeface="Corsiva"/>
                <a:sym typeface="Corsiva"/>
              </a:rPr>
              <a:t>Express...</a:t>
            </a:r>
          </a:p>
        </p:txBody>
      </p:sp>
      <p:sp>
        <p:nvSpPr>
          <p:cNvPr id="81" name="Shape 81"/>
          <p:cNvSpPr txBox="1"/>
          <p:nvPr/>
        </p:nvSpPr>
        <p:spPr>
          <a:xfrm>
            <a:off x="5327325" y="2303175"/>
            <a:ext cx="3571500" cy="4336800"/>
          </a:xfrm>
          <a:prstGeom prst="rect">
            <a:avLst/>
          </a:prstGeom>
          <a:noFill/>
          <a:ln>
            <a:noFill/>
          </a:ln>
        </p:spPr>
        <p:txBody>
          <a:bodyPr anchorCtr="0" anchor="t" bIns="91425" lIns="91425" rIns="91425" tIns="91425">
            <a:noAutofit/>
          </a:bodyPr>
          <a:lstStyle/>
          <a:p>
            <a:pPr indent="-419100" lvl="0" marL="457200" rtl="0">
              <a:lnSpc>
                <a:spcPct val="150000"/>
              </a:lnSpc>
              <a:spcBef>
                <a:spcPts val="0"/>
              </a:spcBef>
              <a:buSzPct val="100000"/>
              <a:buChar char="●"/>
            </a:pPr>
            <a:r>
              <a:rPr lang="en" sz="3000"/>
              <a:t>Thoughts</a:t>
            </a:r>
          </a:p>
          <a:p>
            <a:pPr indent="-419100" lvl="0" marL="457200" rtl="0">
              <a:lnSpc>
                <a:spcPct val="150000"/>
              </a:lnSpc>
              <a:spcBef>
                <a:spcPts val="0"/>
              </a:spcBef>
              <a:buSzPct val="100000"/>
              <a:buChar char="●"/>
            </a:pPr>
            <a:r>
              <a:rPr lang="en" sz="3000"/>
              <a:t>Ideas</a:t>
            </a:r>
          </a:p>
          <a:p>
            <a:pPr indent="-419100" lvl="0" marL="457200" rtl="0">
              <a:lnSpc>
                <a:spcPct val="150000"/>
              </a:lnSpc>
              <a:spcBef>
                <a:spcPts val="0"/>
              </a:spcBef>
              <a:buSzPct val="100000"/>
              <a:buChar char="●"/>
            </a:pPr>
            <a:r>
              <a:rPr lang="en" sz="3000"/>
              <a:t>Facts</a:t>
            </a:r>
          </a:p>
          <a:p>
            <a:pPr indent="-419100" lvl="0" marL="457200" rtl="0">
              <a:lnSpc>
                <a:spcPct val="150000"/>
              </a:lnSpc>
              <a:spcBef>
                <a:spcPts val="0"/>
              </a:spcBef>
              <a:buSzPct val="100000"/>
              <a:buChar char="●"/>
            </a:pPr>
            <a:r>
              <a:rPr lang="en" sz="3000"/>
              <a:t>Concepts</a:t>
            </a:r>
          </a:p>
          <a:p>
            <a:pPr indent="-419100" lvl="0" marL="457200" rtl="0">
              <a:lnSpc>
                <a:spcPct val="150000"/>
              </a:lnSpc>
              <a:spcBef>
                <a:spcPts val="0"/>
              </a:spcBef>
              <a:buSzPct val="100000"/>
              <a:buChar char="●"/>
            </a:pPr>
            <a:r>
              <a:rPr lang="en" sz="3000"/>
              <a:t>Observations</a:t>
            </a:r>
          </a:p>
          <a:p>
            <a:pPr indent="-419100" lvl="0" marL="457200">
              <a:lnSpc>
                <a:spcPct val="150000"/>
              </a:lnSpc>
              <a:spcBef>
                <a:spcPts val="0"/>
              </a:spcBef>
              <a:buSzPct val="100000"/>
              <a:buChar char="●"/>
            </a:pPr>
            <a:r>
              <a:rPr lang="en" sz="3000"/>
              <a:t>Conclusions</a:t>
            </a:r>
          </a:p>
        </p:txBody>
      </p:sp>
      <p:sp>
        <p:nvSpPr>
          <p:cNvPr id="82" name="Shape 82"/>
          <p:cNvSpPr txBox="1"/>
          <p:nvPr>
            <p:ph type="title"/>
          </p:nvPr>
        </p:nvSpPr>
        <p:spPr>
          <a:xfrm>
            <a:off x="457200" y="274637"/>
            <a:ext cx="8229600" cy="1143000"/>
          </a:xfrm>
          <a:prstGeom prst="rect">
            <a:avLst/>
          </a:prstGeom>
        </p:spPr>
        <p:txBody>
          <a:bodyPr anchorCtr="0" anchor="b" bIns="91425" lIns="91425" rIns="91425" tIns="91425">
            <a:noAutofit/>
          </a:bodyPr>
          <a:lstStyle/>
          <a:p>
            <a:pPr>
              <a:spcBef>
                <a:spcPts val="0"/>
              </a:spcBef>
              <a:buNone/>
            </a:pPr>
            <a:r>
              <a:rPr lang="en"/>
              <a:t>What is “Writing”?</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txBox="1"/>
          <p:nvPr>
            <p:ph type="title"/>
          </p:nvPr>
        </p:nvSpPr>
        <p:spPr>
          <a:xfrm>
            <a:off x="457200" y="274637"/>
            <a:ext cx="8229600" cy="1143000"/>
          </a:xfrm>
          <a:prstGeom prst="rect">
            <a:avLst/>
          </a:prstGeom>
        </p:spPr>
        <p:txBody>
          <a:bodyPr anchorCtr="0" anchor="b" bIns="91425" lIns="91425" rIns="91425" tIns="91425">
            <a:noAutofit/>
          </a:bodyPr>
          <a:lstStyle/>
          <a:p>
            <a:pPr>
              <a:spcBef>
                <a:spcPts val="0"/>
              </a:spcBef>
              <a:buNone/>
            </a:pPr>
            <a:r>
              <a:rPr lang="en"/>
              <a:t>Barriers to Writing</a:t>
            </a:r>
          </a:p>
        </p:txBody>
      </p:sp>
      <p:sp>
        <p:nvSpPr>
          <p:cNvPr id="88" name="Shape 88"/>
          <p:cNvSpPr txBox="1"/>
          <p:nvPr>
            <p:ph idx="1" type="body"/>
          </p:nvPr>
        </p:nvSpPr>
        <p:spPr>
          <a:xfrm>
            <a:off x="457200" y="1600200"/>
            <a:ext cx="3994500" cy="4967700"/>
          </a:xfrm>
          <a:prstGeom prst="rect">
            <a:avLst/>
          </a:prstGeom>
        </p:spPr>
        <p:txBody>
          <a:bodyPr anchorCtr="0" anchor="t" bIns="91425" lIns="91425" rIns="91425" tIns="91425">
            <a:noAutofit/>
          </a:bodyPr>
          <a:lstStyle/>
          <a:p>
            <a:pPr indent="-228600" lvl="0" marL="457200" rtl="0">
              <a:lnSpc>
                <a:spcPct val="100000"/>
              </a:lnSpc>
              <a:spcBef>
                <a:spcPts val="0"/>
              </a:spcBef>
              <a:buChar char="●"/>
            </a:pPr>
            <a:r>
              <a:rPr lang="en"/>
              <a:t>Language</a:t>
            </a:r>
            <a:br>
              <a:rPr lang="en"/>
            </a:br>
            <a:r>
              <a:rPr i="1" lang="en" sz="1400"/>
              <a:t>“He has great ideas. However, when it’s time to write, he can’t think of anything to say!”</a:t>
            </a:r>
            <a:br>
              <a:rPr i="1" lang="en" sz="1400"/>
            </a:br>
          </a:p>
          <a:p>
            <a:pPr indent="-228600" lvl="0" marL="457200" rtl="0">
              <a:lnSpc>
                <a:spcPct val="100000"/>
              </a:lnSpc>
              <a:spcBef>
                <a:spcPts val="0"/>
              </a:spcBef>
              <a:buChar char="●"/>
            </a:pPr>
            <a:r>
              <a:rPr lang="en"/>
              <a:t>Organization</a:t>
            </a:r>
            <a:br>
              <a:rPr lang="en"/>
            </a:br>
            <a:r>
              <a:rPr i="1" lang="en" sz="1400"/>
              <a:t>“His writing is so disorganized. His paragraphs look like a laundry list of facts with no sense of order or sequence.”</a:t>
            </a:r>
          </a:p>
          <a:p>
            <a:pPr lvl="0">
              <a:lnSpc>
                <a:spcPct val="100000"/>
              </a:lnSpc>
              <a:spcBef>
                <a:spcPts val="0"/>
              </a:spcBef>
              <a:buNone/>
            </a:pPr>
            <a:r>
              <a:t/>
            </a:r>
            <a:endParaRPr/>
          </a:p>
        </p:txBody>
      </p:sp>
      <p:pic>
        <p:nvPicPr>
          <p:cNvPr id="89" name="Shape 89"/>
          <p:cNvPicPr preferRelativeResize="0"/>
          <p:nvPr/>
        </p:nvPicPr>
        <p:blipFill>
          <a:blip r:embed="rId3">
            <a:alphaModFix/>
          </a:blip>
          <a:stretch>
            <a:fillRect/>
          </a:stretch>
        </p:blipFill>
        <p:spPr>
          <a:xfrm>
            <a:off x="3556550" y="4646300"/>
            <a:ext cx="5587449" cy="2211699"/>
          </a:xfrm>
          <a:prstGeom prst="rect">
            <a:avLst/>
          </a:prstGeom>
          <a:noFill/>
          <a:ln>
            <a:noFill/>
          </a:ln>
        </p:spPr>
      </p:pic>
      <p:sp>
        <p:nvSpPr>
          <p:cNvPr id="90" name="Shape 90"/>
          <p:cNvSpPr txBox="1"/>
          <p:nvPr>
            <p:ph idx="2" type="body"/>
          </p:nvPr>
        </p:nvSpPr>
        <p:spPr>
          <a:xfrm>
            <a:off x="4692273" y="1600200"/>
            <a:ext cx="3994500" cy="4967700"/>
          </a:xfrm>
          <a:prstGeom prst="rect">
            <a:avLst/>
          </a:prstGeom>
        </p:spPr>
        <p:txBody>
          <a:bodyPr anchorCtr="0" anchor="t" bIns="91425" lIns="91425" rIns="91425" tIns="91425">
            <a:noAutofit/>
          </a:bodyPr>
          <a:lstStyle/>
          <a:p>
            <a:pPr indent="-228600" lvl="0" marL="457200" rtl="0">
              <a:lnSpc>
                <a:spcPct val="100000"/>
              </a:lnSpc>
              <a:spcBef>
                <a:spcPts val="0"/>
              </a:spcBef>
              <a:buChar char="●"/>
            </a:pPr>
            <a:r>
              <a:rPr lang="en"/>
              <a:t>Motor</a:t>
            </a:r>
            <a:br>
              <a:rPr lang="en"/>
            </a:br>
            <a:r>
              <a:rPr i="1" lang="en" sz="1400"/>
              <a:t>“He can’t get started. When I ask him to write, he just sits there.”</a:t>
            </a:r>
            <a:br>
              <a:rPr i="1" lang="en" sz="1400"/>
            </a:br>
          </a:p>
          <a:p>
            <a:pPr indent="-228600" lvl="0" marL="457200" rtl="0">
              <a:lnSpc>
                <a:spcPct val="100000"/>
              </a:lnSpc>
              <a:spcBef>
                <a:spcPts val="0"/>
              </a:spcBef>
              <a:buChar char="●"/>
            </a:pPr>
            <a:r>
              <a:rPr lang="en"/>
              <a:t>Sensory</a:t>
            </a:r>
            <a:br>
              <a:rPr lang="en"/>
            </a:br>
            <a:r>
              <a:rPr i="1" lang="en" sz="1400"/>
              <a:t> “Every time he’s asked to write something, he has a meltdown!”</a:t>
            </a:r>
          </a:p>
          <a:p>
            <a:pPr>
              <a:lnSpc>
                <a:spcPct val="100000"/>
              </a:lnSpc>
              <a:spcBef>
                <a:spcPts val="0"/>
              </a:spcBef>
              <a:buNone/>
            </a:pPr>
            <a:r>
              <a:t/>
            </a:r>
            <a:endParaRPr/>
          </a:p>
        </p:txBody>
      </p:sp>
      <p:sp>
        <p:nvSpPr>
          <p:cNvPr id="91" name="Shape 91"/>
          <p:cNvSpPr txBox="1"/>
          <p:nvPr/>
        </p:nvSpPr>
        <p:spPr>
          <a:xfrm>
            <a:off x="4021750" y="6287750"/>
            <a:ext cx="5042099" cy="480299"/>
          </a:xfrm>
          <a:prstGeom prst="rect">
            <a:avLst/>
          </a:prstGeom>
          <a:noFill/>
          <a:ln>
            <a:noFill/>
          </a:ln>
        </p:spPr>
        <p:txBody>
          <a:bodyPr anchorCtr="0" anchor="t" bIns="91425" lIns="91425" rIns="91425" tIns="91425">
            <a:noAutofit/>
          </a:bodyPr>
          <a:lstStyle/>
          <a:p>
            <a:pPr algn="r">
              <a:spcBef>
                <a:spcPts val="0"/>
              </a:spcBef>
              <a:buNone/>
            </a:pPr>
            <a:r>
              <a:rPr b="1" lang="en" u="sng">
                <a:solidFill>
                  <a:schemeClr val="hlink"/>
                </a:solidFill>
                <a:latin typeface="Courier New"/>
                <a:ea typeface="Courier New"/>
                <a:cs typeface="Courier New"/>
                <a:sym typeface="Courier New"/>
                <a:hlinkClick r:id="rId4"/>
              </a:rPr>
              <a:t>http://autismdigest.com/write/</a:t>
            </a:r>
          </a:p>
        </p:txBody>
      </p:sp>
      <p:pic>
        <p:nvPicPr>
          <p:cNvPr id="92" name="Shape 92"/>
          <p:cNvPicPr preferRelativeResize="0"/>
          <p:nvPr/>
        </p:nvPicPr>
        <p:blipFill>
          <a:blip r:embed="rId5">
            <a:alphaModFix/>
          </a:blip>
          <a:stretch>
            <a:fillRect/>
          </a:stretch>
        </p:blipFill>
        <p:spPr>
          <a:xfrm>
            <a:off x="457200" y="4646300"/>
            <a:ext cx="1636066" cy="212175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pic>
        <p:nvPicPr>
          <p:cNvPr id="97" name="Shape 97"/>
          <p:cNvPicPr preferRelativeResize="0"/>
          <p:nvPr/>
        </p:nvPicPr>
        <p:blipFill>
          <a:blip r:embed="rId3">
            <a:alphaModFix/>
          </a:blip>
          <a:stretch>
            <a:fillRect/>
          </a:stretch>
        </p:blipFill>
        <p:spPr>
          <a:xfrm>
            <a:off x="425450" y="0"/>
            <a:ext cx="8293100" cy="68580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pic>
        <p:nvPicPr>
          <p:cNvPr id="102" name="Shape 102"/>
          <p:cNvPicPr preferRelativeResize="0"/>
          <p:nvPr/>
        </p:nvPicPr>
        <p:blipFill>
          <a:blip r:embed="rId3">
            <a:alphaModFix/>
          </a:blip>
          <a:stretch>
            <a:fillRect/>
          </a:stretch>
        </p:blipFill>
        <p:spPr>
          <a:xfrm>
            <a:off x="0" y="0"/>
            <a:ext cx="9144000" cy="1353311"/>
          </a:xfrm>
          <a:prstGeom prst="rect">
            <a:avLst/>
          </a:prstGeom>
          <a:noFill/>
          <a:ln>
            <a:noFill/>
          </a:ln>
        </p:spPr>
      </p:pic>
      <p:pic>
        <p:nvPicPr>
          <p:cNvPr id="103" name="Shape 103"/>
          <p:cNvPicPr preferRelativeResize="0"/>
          <p:nvPr/>
        </p:nvPicPr>
        <p:blipFill>
          <a:blip r:embed="rId4">
            <a:alphaModFix/>
          </a:blip>
          <a:stretch>
            <a:fillRect/>
          </a:stretch>
        </p:blipFill>
        <p:spPr>
          <a:xfrm>
            <a:off x="1552575" y="1466850"/>
            <a:ext cx="6038850" cy="4229100"/>
          </a:xfrm>
          <a:prstGeom prst="rect">
            <a:avLst/>
          </a:prstGeom>
          <a:noFill/>
          <a:ln>
            <a:noFill/>
          </a:ln>
        </p:spPr>
      </p:pic>
      <p:sp>
        <p:nvSpPr>
          <p:cNvPr id="104" name="Shape 104"/>
          <p:cNvSpPr txBox="1"/>
          <p:nvPr/>
        </p:nvSpPr>
        <p:spPr>
          <a:xfrm>
            <a:off x="629400" y="5391150"/>
            <a:ext cx="7885200" cy="894600"/>
          </a:xfrm>
          <a:prstGeom prst="rect">
            <a:avLst/>
          </a:prstGeom>
          <a:noFill/>
          <a:ln>
            <a:noFill/>
          </a:ln>
        </p:spPr>
        <p:txBody>
          <a:bodyPr anchorCtr="0" anchor="t" bIns="91425" lIns="91425" rIns="91425" tIns="91425">
            <a:noAutofit/>
          </a:bodyPr>
          <a:lstStyle/>
          <a:p>
            <a:pPr algn="ctr">
              <a:spcBef>
                <a:spcPts val="0"/>
              </a:spcBef>
              <a:buNone/>
            </a:pPr>
            <a:r>
              <a:rPr b="1" lang="en" sz="7200">
                <a:latin typeface="Corsiva"/>
                <a:ea typeface="Corsiva"/>
                <a:cs typeface="Corsiva"/>
                <a:sym typeface="Corsiva"/>
              </a:rPr>
              <a:t>Research</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