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1"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72" d="100"/>
          <a:sy n="72" d="100"/>
        </p:scale>
        <p:origin x="-372"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60588276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4" name="Shape 1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2" name="Shape 1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7" name="Shape 2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2111123"/>
            <a:ext cx="7772400" cy="1546500"/>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0" name="Shape 10"/>
          <p:cNvSpPr txBox="1">
            <a:spLocks noGrp="1"/>
          </p:cNvSpPr>
          <p:nvPr>
            <p:ph type="subTitle" idx="1"/>
          </p:nvPr>
        </p:nvSpPr>
        <p:spPr>
          <a:xfrm>
            <a:off x="685800" y="3786737"/>
            <a:ext cx="7772400" cy="1046400"/>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
        <p:nvSpPr>
          <p:cNvPr id="11" name="Shape 11"/>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p:nvPr/>
        </p:nvSpPr>
        <p:spPr>
          <a:xfrm>
            <a:off x="0" y="274636"/>
            <a:ext cx="8686800" cy="15540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sp>
        <p:nvSpPr>
          <p:cNvPr id="47" name="Shape 47"/>
          <p:cNvSpPr txBox="1">
            <a:spLocks noGrp="1"/>
          </p:cNvSpPr>
          <p:nvPr>
            <p:ph type="title"/>
          </p:nvPr>
        </p:nvSpPr>
        <p:spPr>
          <a:xfrm>
            <a:off x="457200" y="274637"/>
            <a:ext cx="8229600" cy="1521900"/>
          </a:xfrm>
          <a:prstGeom prst="rect">
            <a:avLst/>
          </a:prstGeom>
        </p:spPr>
        <p:txBody>
          <a:bodyPr lIns="91425" tIns="91425" rIns="91425" bIns="91425" anchor="b" anchorCtr="0"/>
          <a:lstStyle>
            <a:lvl1pPr rtl="0">
              <a:spcBef>
                <a:spcPts val="0"/>
              </a:spcBef>
              <a:buFont typeface="Bree Serif"/>
              <a:defRPr>
                <a:latin typeface="Bree Serif"/>
                <a:ea typeface="Bree Serif"/>
                <a:cs typeface="Bree Serif"/>
                <a:sym typeface="Bree Seri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aption">
    <p:spTree>
      <p:nvGrpSpPr>
        <p:cNvPr id="1" name="Shape 48"/>
        <p:cNvGrpSpPr/>
        <p:nvPr/>
      </p:nvGrpSpPr>
      <p:grpSpPr>
        <a:xfrm>
          <a:off x="0" y="0"/>
          <a:ext cx="0" cy="0"/>
          <a:chOff x="0" y="0"/>
          <a:chExt cx="0" cy="0"/>
        </a:xfrm>
      </p:grpSpPr>
      <p:sp>
        <p:nvSpPr>
          <p:cNvPr id="49" name="Shape 49"/>
          <p:cNvSpPr/>
          <p:nvPr/>
        </p:nvSpPr>
        <p:spPr>
          <a:xfrm>
            <a:off x="0" y="5875078"/>
            <a:ext cx="8686800" cy="6927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sp>
        <p:nvSpPr>
          <p:cNvPr id="50" name="Shape 50"/>
          <p:cNvSpPr txBox="1">
            <a:spLocks noGrp="1"/>
          </p:cNvSpPr>
          <p:nvPr>
            <p:ph type="body" idx="1"/>
          </p:nvPr>
        </p:nvSpPr>
        <p:spPr>
          <a:xfrm>
            <a:off x="457200" y="5875078"/>
            <a:ext cx="8229600" cy="692700"/>
          </a:xfrm>
          <a:prstGeom prst="rect">
            <a:avLst/>
          </a:prstGeom>
        </p:spPr>
        <p:txBody>
          <a:bodyPr lIns="91425" tIns="91425" rIns="91425" bIns="91425" anchor="ctr" anchorCtr="0"/>
          <a:lstStyle>
            <a:lvl1pPr rtl="0">
              <a:spcBef>
                <a:spcPts val="0"/>
              </a:spcBef>
              <a:buClr>
                <a:schemeClr val="lt1"/>
              </a:buClr>
              <a:buSzPct val="100000"/>
              <a:buFont typeface="Bree Serif"/>
              <a:buNone/>
              <a:defRPr sz="2400" b="1">
                <a:solidFill>
                  <a:schemeClr val="lt1"/>
                </a:solidFill>
                <a:latin typeface="Bree Serif"/>
                <a:ea typeface="Bree Serif"/>
                <a:cs typeface="Bree Serif"/>
                <a:sym typeface="Bree Serif"/>
              </a:defRPr>
            </a:lvl1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600200"/>
            <a:ext cx="39945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2"/>
          </p:nvPr>
        </p:nvSpPr>
        <p:spPr>
          <a:xfrm>
            <a:off x="4692273" y="1600200"/>
            <a:ext cx="39945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5875078"/>
            <a:ext cx="8229600" cy="692700"/>
          </a:xfrm>
          <a:prstGeom prst="rect">
            <a:avLst/>
          </a:prstGeom>
        </p:spPr>
        <p:txBody>
          <a:bodyPr lIns="91425" tIns="91425" rIns="91425" bIns="91425" anchor="t" anchorCtr="0"/>
          <a:lstStyle>
            <a:lvl1pPr algn="ctr">
              <a:spcBef>
                <a:spcPts val="360"/>
              </a:spcBef>
              <a:buSzPct val="100000"/>
              <a:buNone/>
              <a:defRPr sz="1800"/>
            </a:lvl1pPr>
          </a:lstStyle>
          <a:p>
            <a:endParaRPr/>
          </a:p>
        </p:txBody>
      </p:sp>
      <p:sp>
        <p:nvSpPr>
          <p:cNvPr id="26" name="Shape 26"/>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2"/>
        <p:cNvGrpSpPr/>
        <p:nvPr/>
      </p:nvGrpSpPr>
      <p:grpSpPr>
        <a:xfrm>
          <a:off x="0" y="0"/>
          <a:ext cx="0" cy="0"/>
          <a:chOff x="0" y="0"/>
          <a:chExt cx="0" cy="0"/>
        </a:xfrm>
      </p:grpSpPr>
      <p:sp>
        <p:nvSpPr>
          <p:cNvPr id="33" name="Shape 33"/>
          <p:cNvSpPr/>
          <p:nvPr/>
        </p:nvSpPr>
        <p:spPr>
          <a:xfrm rot="10800000" flipH="1">
            <a:off x="0" y="4124212"/>
            <a:ext cx="8458200" cy="9501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sp>
        <p:nvSpPr>
          <p:cNvPr id="34" name="Shape 34"/>
          <p:cNvSpPr txBox="1">
            <a:spLocks noGrp="1"/>
          </p:cNvSpPr>
          <p:nvPr>
            <p:ph type="ctrTitle"/>
          </p:nvPr>
        </p:nvSpPr>
        <p:spPr>
          <a:xfrm>
            <a:off x="685800" y="1734342"/>
            <a:ext cx="7772400" cy="2245499"/>
          </a:xfrm>
          <a:prstGeom prst="rect">
            <a:avLst/>
          </a:prstGeom>
        </p:spPr>
        <p:txBody>
          <a:bodyPr lIns="91425" tIns="91425" rIns="91425" bIns="91425" anchor="b" anchorCtr="0"/>
          <a:lstStyle>
            <a:lvl1pPr rtl="0">
              <a:spcBef>
                <a:spcPts val="0"/>
              </a:spcBef>
              <a:buClr>
                <a:schemeClr val="dk2"/>
              </a:buClr>
              <a:buSzPct val="100000"/>
              <a:buFont typeface="Bree Serif"/>
              <a:defRPr sz="7200">
                <a:solidFill>
                  <a:schemeClr val="dk2"/>
                </a:solidFill>
                <a:latin typeface="Bree Serif"/>
                <a:ea typeface="Bree Serif"/>
                <a:cs typeface="Bree Serif"/>
                <a:sym typeface="Bree Serif"/>
              </a:defRPr>
            </a:lvl1pPr>
            <a:lvl2pPr rtl="0">
              <a:spcBef>
                <a:spcPts val="0"/>
              </a:spcBef>
              <a:buClr>
                <a:schemeClr val="dk2"/>
              </a:buClr>
              <a:buSzPct val="100000"/>
              <a:defRPr sz="7200">
                <a:solidFill>
                  <a:schemeClr val="dk2"/>
                </a:solidFill>
              </a:defRPr>
            </a:lvl2pPr>
            <a:lvl3pPr rtl="0">
              <a:spcBef>
                <a:spcPts val="0"/>
              </a:spcBef>
              <a:buClr>
                <a:schemeClr val="dk2"/>
              </a:buClr>
              <a:buSzPct val="100000"/>
              <a:defRPr sz="7200">
                <a:solidFill>
                  <a:schemeClr val="dk2"/>
                </a:solidFill>
              </a:defRPr>
            </a:lvl3pPr>
            <a:lvl4pPr rtl="0">
              <a:spcBef>
                <a:spcPts val="0"/>
              </a:spcBef>
              <a:buClr>
                <a:schemeClr val="dk2"/>
              </a:buClr>
              <a:buSzPct val="100000"/>
              <a:defRPr sz="7200">
                <a:solidFill>
                  <a:schemeClr val="dk2"/>
                </a:solidFill>
              </a:defRPr>
            </a:lvl4pPr>
            <a:lvl5pPr rtl="0">
              <a:spcBef>
                <a:spcPts val="0"/>
              </a:spcBef>
              <a:buClr>
                <a:schemeClr val="dk2"/>
              </a:buClr>
              <a:buSzPct val="100000"/>
              <a:defRPr sz="7200">
                <a:solidFill>
                  <a:schemeClr val="dk2"/>
                </a:solidFill>
              </a:defRPr>
            </a:lvl5pPr>
            <a:lvl6pPr rtl="0">
              <a:spcBef>
                <a:spcPts val="0"/>
              </a:spcBef>
              <a:buClr>
                <a:schemeClr val="dk2"/>
              </a:buClr>
              <a:buSzPct val="100000"/>
              <a:defRPr sz="7200">
                <a:solidFill>
                  <a:schemeClr val="dk2"/>
                </a:solidFill>
              </a:defRPr>
            </a:lvl6pPr>
            <a:lvl7pPr rtl="0">
              <a:spcBef>
                <a:spcPts val="0"/>
              </a:spcBef>
              <a:buClr>
                <a:schemeClr val="dk2"/>
              </a:buClr>
              <a:buSzPct val="100000"/>
              <a:defRPr sz="7200">
                <a:solidFill>
                  <a:schemeClr val="dk2"/>
                </a:solidFill>
              </a:defRPr>
            </a:lvl7pPr>
            <a:lvl8pPr rtl="0">
              <a:spcBef>
                <a:spcPts val="0"/>
              </a:spcBef>
              <a:buClr>
                <a:schemeClr val="dk2"/>
              </a:buClr>
              <a:buSzPct val="100000"/>
              <a:defRPr sz="7200">
                <a:solidFill>
                  <a:schemeClr val="dk2"/>
                </a:solidFill>
              </a:defRPr>
            </a:lvl8pPr>
            <a:lvl9pPr rtl="0">
              <a:spcBef>
                <a:spcPts val="0"/>
              </a:spcBef>
              <a:buClr>
                <a:schemeClr val="dk2"/>
              </a:buClr>
              <a:buSzPct val="100000"/>
              <a:defRPr sz="7200">
                <a:solidFill>
                  <a:schemeClr val="dk2"/>
                </a:solidFill>
              </a:defRPr>
            </a:lvl9pPr>
          </a:lstStyle>
          <a:p>
            <a:endParaRPr/>
          </a:p>
        </p:txBody>
      </p:sp>
      <p:sp>
        <p:nvSpPr>
          <p:cNvPr id="35" name="Shape 35"/>
          <p:cNvSpPr txBox="1">
            <a:spLocks noGrp="1"/>
          </p:cNvSpPr>
          <p:nvPr>
            <p:ph type="subTitle" idx="1"/>
          </p:nvPr>
        </p:nvSpPr>
        <p:spPr>
          <a:xfrm>
            <a:off x="685800" y="4124476"/>
            <a:ext cx="7772400" cy="950100"/>
          </a:xfrm>
          <a:prstGeom prst="rect">
            <a:avLst/>
          </a:prstGeom>
        </p:spPr>
        <p:txBody>
          <a:bodyPr lIns="91425" tIns="91425" rIns="91425" bIns="91425" anchor="ctr" anchorCtr="0"/>
          <a:lstStyle>
            <a:lvl1pPr rtl="0">
              <a:spcBef>
                <a:spcPts val="0"/>
              </a:spcBef>
              <a:buClr>
                <a:schemeClr val="lt2"/>
              </a:buClr>
              <a:buFont typeface="Bree Serif"/>
              <a:buNone/>
              <a:defRPr b="1">
                <a:solidFill>
                  <a:schemeClr val="lt2"/>
                </a:solidFill>
                <a:latin typeface="Bree Serif"/>
                <a:ea typeface="Bree Serif"/>
                <a:cs typeface="Bree Serif"/>
                <a:sym typeface="Bree Serif"/>
              </a:defRPr>
            </a:lvl1pPr>
            <a:lvl2pPr rtl="0">
              <a:spcBef>
                <a:spcPts val="0"/>
              </a:spcBef>
              <a:buClr>
                <a:schemeClr val="lt2"/>
              </a:buClr>
              <a:buSzPct val="100000"/>
              <a:buNone/>
              <a:defRPr sz="3000" b="1">
                <a:solidFill>
                  <a:schemeClr val="lt2"/>
                </a:solidFill>
              </a:defRPr>
            </a:lvl2pPr>
            <a:lvl3pPr rtl="0">
              <a:spcBef>
                <a:spcPts val="0"/>
              </a:spcBef>
              <a:buClr>
                <a:schemeClr val="lt2"/>
              </a:buClr>
              <a:buSzPct val="100000"/>
              <a:buNone/>
              <a:defRPr sz="3000" b="1">
                <a:solidFill>
                  <a:schemeClr val="lt2"/>
                </a:solidFill>
              </a:defRPr>
            </a:lvl3pPr>
            <a:lvl4pPr rtl="0">
              <a:spcBef>
                <a:spcPts val="0"/>
              </a:spcBef>
              <a:buClr>
                <a:schemeClr val="lt2"/>
              </a:buClr>
              <a:buSzPct val="100000"/>
              <a:buNone/>
              <a:defRPr sz="3000" b="1">
                <a:solidFill>
                  <a:schemeClr val="lt2"/>
                </a:solidFill>
              </a:defRPr>
            </a:lvl4pPr>
            <a:lvl5pPr rtl="0">
              <a:spcBef>
                <a:spcPts val="0"/>
              </a:spcBef>
              <a:buClr>
                <a:schemeClr val="lt2"/>
              </a:buClr>
              <a:buSzPct val="100000"/>
              <a:buNone/>
              <a:defRPr sz="3000" b="1">
                <a:solidFill>
                  <a:schemeClr val="lt2"/>
                </a:solidFill>
              </a:defRPr>
            </a:lvl5pPr>
            <a:lvl6pPr rtl="0">
              <a:spcBef>
                <a:spcPts val="0"/>
              </a:spcBef>
              <a:buClr>
                <a:schemeClr val="lt2"/>
              </a:buClr>
              <a:buSzPct val="100000"/>
              <a:buNone/>
              <a:defRPr sz="3000" b="1">
                <a:solidFill>
                  <a:schemeClr val="lt2"/>
                </a:solidFill>
              </a:defRPr>
            </a:lvl6pPr>
            <a:lvl7pPr rtl="0">
              <a:spcBef>
                <a:spcPts val="0"/>
              </a:spcBef>
              <a:buClr>
                <a:schemeClr val="lt2"/>
              </a:buClr>
              <a:buSzPct val="100000"/>
              <a:buNone/>
              <a:defRPr sz="3000" b="1">
                <a:solidFill>
                  <a:schemeClr val="lt2"/>
                </a:solidFill>
              </a:defRPr>
            </a:lvl7pPr>
            <a:lvl8pPr rtl="0">
              <a:spcBef>
                <a:spcPts val="0"/>
              </a:spcBef>
              <a:buClr>
                <a:schemeClr val="lt2"/>
              </a:buClr>
              <a:buSzPct val="100000"/>
              <a:buNone/>
              <a:defRPr sz="3000" b="1">
                <a:solidFill>
                  <a:schemeClr val="lt2"/>
                </a:solidFill>
              </a:defRPr>
            </a:lvl8pPr>
            <a:lvl9pPr rtl="0">
              <a:spcBef>
                <a:spcPts val="0"/>
              </a:spcBef>
              <a:buClr>
                <a:schemeClr val="lt2"/>
              </a:buClr>
              <a:buSzPct val="100000"/>
              <a:buNone/>
              <a:defRPr sz="3000" b="1">
                <a:solidFill>
                  <a:schemeClr val="lt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36"/>
        <p:cNvGrpSpPr/>
        <p:nvPr/>
      </p:nvGrpSpPr>
      <p:grpSpPr>
        <a:xfrm>
          <a:off x="0" y="0"/>
          <a:ext cx="0" cy="0"/>
          <a:chOff x="0" y="0"/>
          <a:chExt cx="0" cy="0"/>
        </a:xfrm>
      </p:grpSpPr>
      <p:sp>
        <p:nvSpPr>
          <p:cNvPr id="37" name="Shape 37"/>
          <p:cNvSpPr/>
          <p:nvPr/>
        </p:nvSpPr>
        <p:spPr>
          <a:xfrm>
            <a:off x="0" y="274636"/>
            <a:ext cx="8686800" cy="15540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sp>
        <p:nvSpPr>
          <p:cNvPr id="38" name="Shape 38"/>
          <p:cNvSpPr txBox="1">
            <a:spLocks noGrp="1"/>
          </p:cNvSpPr>
          <p:nvPr>
            <p:ph type="title"/>
          </p:nvPr>
        </p:nvSpPr>
        <p:spPr>
          <a:xfrm>
            <a:off x="457200" y="274637"/>
            <a:ext cx="8229600" cy="1521900"/>
          </a:xfrm>
          <a:prstGeom prst="rect">
            <a:avLst/>
          </a:prstGeom>
        </p:spPr>
        <p:txBody>
          <a:bodyPr lIns="91425" tIns="91425" rIns="91425" bIns="91425" anchor="b" anchorCtr="0"/>
          <a:lstStyle>
            <a:lvl1pPr rtl="0">
              <a:spcBef>
                <a:spcPts val="0"/>
              </a:spcBef>
              <a:buFont typeface="Bree Serif"/>
              <a:defRPr>
                <a:latin typeface="Bree Serif"/>
                <a:ea typeface="Bree Serif"/>
                <a:cs typeface="Bree Serif"/>
                <a:sym typeface="Bree Seri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1"/>
          </p:nvPr>
        </p:nvSpPr>
        <p:spPr>
          <a:xfrm>
            <a:off x="457200" y="1947332"/>
            <a:ext cx="8229600" cy="46202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40"/>
        <p:cNvGrpSpPr/>
        <p:nvPr/>
      </p:nvGrpSpPr>
      <p:grpSpPr>
        <a:xfrm>
          <a:off x="0" y="0"/>
          <a:ext cx="0" cy="0"/>
          <a:chOff x="0" y="0"/>
          <a:chExt cx="0" cy="0"/>
        </a:xfrm>
      </p:grpSpPr>
      <p:sp>
        <p:nvSpPr>
          <p:cNvPr id="41" name="Shape 41"/>
          <p:cNvSpPr/>
          <p:nvPr/>
        </p:nvSpPr>
        <p:spPr>
          <a:xfrm>
            <a:off x="0" y="274636"/>
            <a:ext cx="8686800" cy="15540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sp>
        <p:nvSpPr>
          <p:cNvPr id="42" name="Shape 42"/>
          <p:cNvSpPr txBox="1">
            <a:spLocks noGrp="1"/>
          </p:cNvSpPr>
          <p:nvPr>
            <p:ph type="title"/>
          </p:nvPr>
        </p:nvSpPr>
        <p:spPr>
          <a:xfrm>
            <a:off x="457200" y="274637"/>
            <a:ext cx="8229600" cy="1521900"/>
          </a:xfrm>
          <a:prstGeom prst="rect">
            <a:avLst/>
          </a:prstGeom>
        </p:spPr>
        <p:txBody>
          <a:bodyPr lIns="91425" tIns="91425" rIns="91425" bIns="91425" anchor="b" anchorCtr="0"/>
          <a:lstStyle>
            <a:lvl1pPr rtl="0">
              <a:spcBef>
                <a:spcPts val="0"/>
              </a:spcBef>
              <a:buFont typeface="Bree Serif"/>
              <a:defRPr>
                <a:latin typeface="Bree Serif"/>
                <a:ea typeface="Bree Serif"/>
                <a:cs typeface="Bree Serif"/>
                <a:sym typeface="Bree Seri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1"/>
          </p:nvPr>
        </p:nvSpPr>
        <p:spPr>
          <a:xfrm>
            <a:off x="457200" y="1947332"/>
            <a:ext cx="4030200" cy="46202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 name="Shape 44"/>
          <p:cNvSpPr txBox="1">
            <a:spLocks noGrp="1"/>
          </p:cNvSpPr>
          <p:nvPr>
            <p:ph type="body" idx="2"/>
          </p:nvPr>
        </p:nvSpPr>
        <p:spPr>
          <a:xfrm>
            <a:off x="4656667" y="1949211"/>
            <a:ext cx="4030200" cy="46202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
        <p:nvSpPr>
          <p:cNvPr id="7" name="Shape 7"/>
          <p:cNvSpPr txBox="1">
            <a:spLocks noGrp="1"/>
          </p:cNvSpPr>
          <p:nvPr>
            <p:ph type="sldNum" idx="12"/>
          </p:nvPr>
        </p:nvSpPr>
        <p:spPr>
          <a:xfrm>
            <a:off x="8556791" y="6333134"/>
            <a:ext cx="548699" cy="524699"/>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300">
                <a:solidFill>
                  <a:schemeClr val="dk1"/>
                </a:solidFill>
              </a:rPr>
              <a:t>‹#›</a:t>
            </a:fld>
            <a:endParaRPr lang="en" sz="1300">
              <a:solidFill>
                <a:schemeClr val="dk1"/>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37"/>
            <a:ext cx="8229600" cy="1521900"/>
          </a:xfrm>
          <a:prstGeom prst="rect">
            <a:avLst/>
          </a:prstGeom>
          <a:noFill/>
          <a:ln>
            <a:noFill/>
          </a:ln>
        </p:spPr>
        <p:txBody>
          <a:bodyPr lIns="91425" tIns="91425" rIns="91425" bIns="91425" anchor="b" anchorCtr="0"/>
          <a:lstStyle>
            <a:lvl1pPr rtl="0">
              <a:spcBef>
                <a:spcPts val="0"/>
              </a:spcBef>
              <a:buClr>
                <a:schemeClr val="lt1"/>
              </a:buClr>
              <a:buSzPct val="100000"/>
              <a:buNone/>
              <a:defRPr sz="4800" b="1">
                <a:solidFill>
                  <a:schemeClr val="lt1"/>
                </a:solidFill>
              </a:defRPr>
            </a:lvl1pPr>
            <a:lvl2pPr rtl="0">
              <a:spcBef>
                <a:spcPts val="0"/>
              </a:spcBef>
              <a:buClr>
                <a:schemeClr val="lt1"/>
              </a:buClr>
              <a:buSzPct val="100000"/>
              <a:buNone/>
              <a:defRPr sz="4800" b="1">
                <a:solidFill>
                  <a:schemeClr val="lt1"/>
                </a:solidFill>
              </a:defRPr>
            </a:lvl2pPr>
            <a:lvl3pPr rtl="0">
              <a:spcBef>
                <a:spcPts val="0"/>
              </a:spcBef>
              <a:buClr>
                <a:schemeClr val="lt1"/>
              </a:buClr>
              <a:buSzPct val="100000"/>
              <a:buNone/>
              <a:defRPr sz="4800" b="1">
                <a:solidFill>
                  <a:schemeClr val="lt1"/>
                </a:solidFill>
              </a:defRPr>
            </a:lvl3pPr>
            <a:lvl4pPr rtl="0">
              <a:spcBef>
                <a:spcPts val="0"/>
              </a:spcBef>
              <a:buClr>
                <a:schemeClr val="lt1"/>
              </a:buClr>
              <a:buSzPct val="100000"/>
              <a:buNone/>
              <a:defRPr sz="4800" b="1">
                <a:solidFill>
                  <a:schemeClr val="lt1"/>
                </a:solidFill>
              </a:defRPr>
            </a:lvl4pPr>
            <a:lvl5pPr rtl="0">
              <a:spcBef>
                <a:spcPts val="0"/>
              </a:spcBef>
              <a:buClr>
                <a:schemeClr val="lt1"/>
              </a:buClr>
              <a:buSzPct val="100000"/>
              <a:buNone/>
              <a:defRPr sz="4800" b="1">
                <a:solidFill>
                  <a:schemeClr val="lt1"/>
                </a:solidFill>
              </a:defRPr>
            </a:lvl5pPr>
            <a:lvl6pPr rtl="0">
              <a:spcBef>
                <a:spcPts val="0"/>
              </a:spcBef>
              <a:buClr>
                <a:schemeClr val="lt1"/>
              </a:buClr>
              <a:buSzPct val="100000"/>
              <a:buNone/>
              <a:defRPr sz="4800" b="1">
                <a:solidFill>
                  <a:schemeClr val="lt1"/>
                </a:solidFill>
              </a:defRPr>
            </a:lvl6pPr>
            <a:lvl7pPr rtl="0">
              <a:spcBef>
                <a:spcPts val="0"/>
              </a:spcBef>
              <a:buClr>
                <a:schemeClr val="lt1"/>
              </a:buClr>
              <a:buSzPct val="100000"/>
              <a:buNone/>
              <a:defRPr sz="4800" b="1">
                <a:solidFill>
                  <a:schemeClr val="lt1"/>
                </a:solidFill>
              </a:defRPr>
            </a:lvl7pPr>
            <a:lvl8pPr rtl="0">
              <a:spcBef>
                <a:spcPts val="0"/>
              </a:spcBef>
              <a:buClr>
                <a:schemeClr val="lt1"/>
              </a:buClr>
              <a:buSzPct val="100000"/>
              <a:buNone/>
              <a:defRPr sz="4800" b="1">
                <a:solidFill>
                  <a:schemeClr val="lt1"/>
                </a:solidFill>
              </a:defRPr>
            </a:lvl8pPr>
            <a:lvl9pPr rtl="0">
              <a:spcBef>
                <a:spcPts val="0"/>
              </a:spcBef>
              <a:buClr>
                <a:schemeClr val="lt1"/>
              </a:buClr>
              <a:buSzPct val="100000"/>
              <a:buNone/>
              <a:defRPr sz="4800" b="1">
                <a:solidFill>
                  <a:schemeClr val="lt1"/>
                </a:solidFill>
              </a:defRPr>
            </a:lvl9pPr>
          </a:lstStyle>
          <a:p>
            <a:endParaRPr/>
          </a:p>
        </p:txBody>
      </p:sp>
      <p:sp>
        <p:nvSpPr>
          <p:cNvPr id="31" name="Shape 31"/>
          <p:cNvSpPr txBox="1">
            <a:spLocks noGrp="1"/>
          </p:cNvSpPr>
          <p:nvPr>
            <p:ph type="body" idx="1"/>
          </p:nvPr>
        </p:nvSpPr>
        <p:spPr>
          <a:xfrm>
            <a:off x="457200" y="1947332"/>
            <a:ext cx="8229600" cy="4620299"/>
          </a:xfrm>
          <a:prstGeom prst="rect">
            <a:avLst/>
          </a:prstGeom>
          <a:noFill/>
          <a:ln>
            <a:noFill/>
          </a:ln>
        </p:spPr>
        <p:txBody>
          <a:bodyPr lIns="91425" tIns="91425" rIns="91425" bIns="91425" anchor="t" anchorCtr="0"/>
          <a:lstStyle>
            <a:lvl1pPr rtl="0">
              <a:spcBef>
                <a:spcPts val="600"/>
              </a:spcBef>
              <a:buClr>
                <a:schemeClr val="dk2"/>
              </a:buClr>
              <a:buSzPct val="100000"/>
              <a:defRPr sz="3000">
                <a:solidFill>
                  <a:schemeClr val="dk2"/>
                </a:solidFill>
              </a:defRPr>
            </a:lvl1pPr>
            <a:lvl2pPr rtl="0">
              <a:spcBef>
                <a:spcPts val="480"/>
              </a:spcBef>
              <a:buClr>
                <a:schemeClr val="dk2"/>
              </a:buClr>
              <a:buSzPct val="100000"/>
              <a:defRPr sz="2400">
                <a:solidFill>
                  <a:schemeClr val="dk2"/>
                </a:solidFill>
              </a:defRPr>
            </a:lvl2pPr>
            <a:lvl3pPr rtl="0">
              <a:spcBef>
                <a:spcPts val="480"/>
              </a:spcBef>
              <a:buClr>
                <a:schemeClr val="dk2"/>
              </a:buClr>
              <a:buSzPct val="100000"/>
              <a:defRPr sz="2400">
                <a:solidFill>
                  <a:schemeClr val="dk2"/>
                </a:solidFill>
              </a:defRPr>
            </a:lvl3pPr>
            <a:lvl4pPr rtl="0">
              <a:spcBef>
                <a:spcPts val="360"/>
              </a:spcBef>
              <a:buClr>
                <a:schemeClr val="dk2"/>
              </a:buClr>
              <a:buSzPct val="100000"/>
              <a:defRPr sz="1800">
                <a:solidFill>
                  <a:schemeClr val="dk2"/>
                </a:solidFill>
              </a:defRPr>
            </a:lvl4pPr>
            <a:lvl5pPr rtl="0">
              <a:spcBef>
                <a:spcPts val="360"/>
              </a:spcBef>
              <a:buClr>
                <a:schemeClr val="dk2"/>
              </a:buClr>
              <a:buSzPct val="100000"/>
              <a:defRPr sz="1800">
                <a:solidFill>
                  <a:schemeClr val="dk2"/>
                </a:solidFill>
              </a:defRPr>
            </a:lvl5pPr>
            <a:lvl6pPr rtl="0">
              <a:spcBef>
                <a:spcPts val="360"/>
              </a:spcBef>
              <a:buClr>
                <a:schemeClr val="dk2"/>
              </a:buClr>
              <a:buSzPct val="100000"/>
              <a:defRPr sz="1800">
                <a:solidFill>
                  <a:schemeClr val="dk2"/>
                </a:solidFill>
              </a:defRPr>
            </a:lvl6pPr>
            <a:lvl7pPr rtl="0">
              <a:spcBef>
                <a:spcPts val="360"/>
              </a:spcBef>
              <a:buClr>
                <a:schemeClr val="dk2"/>
              </a:buClr>
              <a:buSzPct val="100000"/>
              <a:defRPr sz="1800">
                <a:solidFill>
                  <a:schemeClr val="dk2"/>
                </a:solidFill>
              </a:defRPr>
            </a:lvl7pPr>
            <a:lvl8pPr rtl="0">
              <a:spcBef>
                <a:spcPts val="360"/>
              </a:spcBef>
              <a:buClr>
                <a:schemeClr val="dk2"/>
              </a:buClr>
              <a:buSzPct val="100000"/>
              <a:defRPr sz="1800">
                <a:solidFill>
                  <a:schemeClr val="dk2"/>
                </a:solidFill>
              </a:defRPr>
            </a:lvl8pPr>
            <a:lvl9pPr rtl="0">
              <a:spcBef>
                <a:spcPts val="360"/>
              </a:spcBef>
              <a:buClr>
                <a:schemeClr val="dk2"/>
              </a:buClr>
              <a:buSzPct val="100000"/>
              <a:defRPr sz="1800">
                <a:solidFill>
                  <a:schemeClr val="dk2"/>
                </a:solidFill>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www.corestandards.org/ELA-Literacy/W/9-10/2/a/"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hyperlink" Target="http://www.corestandards.org/ELA-Literacy/W/9-10/6/"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ctrTitle"/>
          </p:nvPr>
        </p:nvSpPr>
        <p:spPr>
          <a:xfrm>
            <a:off x="457200" y="1734350"/>
            <a:ext cx="8183099" cy="2245499"/>
          </a:xfrm>
          <a:prstGeom prst="rect">
            <a:avLst/>
          </a:prstGeom>
        </p:spPr>
        <p:txBody>
          <a:bodyPr lIns="91425" tIns="91425" rIns="91425" bIns="91425" anchor="b" anchorCtr="0">
            <a:noAutofit/>
          </a:bodyPr>
          <a:lstStyle/>
          <a:p>
            <a:pPr lvl="0" rtl="0">
              <a:spcBef>
                <a:spcPts val="0"/>
              </a:spcBef>
              <a:buNone/>
            </a:pPr>
            <a:r>
              <a:rPr lang="en" sz="6600" dirty="0">
                <a:latin typeface="Bree Serif"/>
                <a:ea typeface="Bree Serif"/>
                <a:cs typeface="Bree Serif"/>
                <a:sym typeface="Bree Serif"/>
              </a:rPr>
              <a:t>Writing and Researching Online with Google Drive</a:t>
            </a:r>
          </a:p>
        </p:txBody>
      </p:sp>
      <p:sp>
        <p:nvSpPr>
          <p:cNvPr id="54" name="Shape 54"/>
          <p:cNvSpPr txBox="1">
            <a:spLocks noGrp="1"/>
          </p:cNvSpPr>
          <p:nvPr>
            <p:ph type="subTitle" idx="1"/>
          </p:nvPr>
        </p:nvSpPr>
        <p:spPr>
          <a:xfrm>
            <a:off x="685800" y="4124476"/>
            <a:ext cx="7772400" cy="950100"/>
          </a:xfrm>
          <a:prstGeom prst="rect">
            <a:avLst/>
          </a:prstGeom>
        </p:spPr>
        <p:txBody>
          <a:bodyPr lIns="91425" tIns="91425" rIns="91425" bIns="91425" anchor="ctr" anchorCtr="0">
            <a:noAutofit/>
          </a:bodyPr>
          <a:lstStyle/>
          <a:p>
            <a:pPr lvl="0" rtl="0">
              <a:spcBef>
                <a:spcPts val="0"/>
              </a:spcBef>
              <a:buNone/>
            </a:pPr>
            <a:r>
              <a:rPr lang="en" sz="2700">
                <a:solidFill>
                  <a:srgbClr val="FFFFFF"/>
                </a:solidFill>
                <a:latin typeface="Droid Sans"/>
                <a:ea typeface="Droid Sans"/>
                <a:cs typeface="Droid Sans"/>
                <a:sym typeface="Droid Sans"/>
              </a:rPr>
              <a:t>Ryan Novak, English Teacher </a:t>
            </a:r>
          </a:p>
          <a:p>
            <a:pPr lvl="0" rtl="0">
              <a:spcBef>
                <a:spcPts val="0"/>
              </a:spcBef>
              <a:buNone/>
            </a:pPr>
            <a:r>
              <a:rPr lang="en" sz="2700">
                <a:solidFill>
                  <a:srgbClr val="FFFFFF"/>
                </a:solidFill>
                <a:latin typeface="Droid Sans"/>
                <a:ea typeface="Droid Sans"/>
                <a:cs typeface="Droid Sans"/>
                <a:sym typeface="Droid Sans"/>
              </a:rPr>
              <a:t>Kenston High School - Chagrin Falls, OH</a:t>
            </a:r>
          </a:p>
        </p:txBody>
      </p:sp>
      <p:sp>
        <p:nvSpPr>
          <p:cNvPr id="55" name="Shape 55"/>
          <p:cNvSpPr txBox="1"/>
          <p:nvPr/>
        </p:nvSpPr>
        <p:spPr>
          <a:xfrm>
            <a:off x="49800" y="5376000"/>
            <a:ext cx="8997900" cy="1084499"/>
          </a:xfrm>
          <a:prstGeom prst="rect">
            <a:avLst/>
          </a:prstGeom>
          <a:noFill/>
          <a:ln>
            <a:noFill/>
          </a:ln>
        </p:spPr>
        <p:txBody>
          <a:bodyPr lIns="91425" tIns="91425" rIns="91425" bIns="91425" anchor="ctr" anchorCtr="0">
            <a:noAutofit/>
          </a:bodyPr>
          <a:lstStyle/>
          <a:p>
            <a:pPr algn="ctr" rtl="0">
              <a:spcBef>
                <a:spcPts val="0"/>
              </a:spcBef>
              <a:buNone/>
            </a:pPr>
            <a:r>
              <a:rPr lang="en" sz="3200" b="1" dirty="0">
                <a:latin typeface="Droid Sans"/>
                <a:ea typeface="Droid Sans"/>
                <a:cs typeface="Droid Sans"/>
                <a:sym typeface="Droid Sans"/>
              </a:rPr>
              <a:t>@khs_novak			bit.ly/infohionovak</a:t>
            </a:r>
          </a:p>
          <a:p>
            <a:pPr lvl="0" algn="ctr" rtl="0">
              <a:spcBef>
                <a:spcPts val="0"/>
              </a:spcBef>
              <a:buNone/>
            </a:pPr>
            <a:r>
              <a:rPr lang="en" sz="3200" b="1" dirty="0">
                <a:latin typeface="Droid Sans"/>
                <a:ea typeface="Droid Sans"/>
                <a:cs typeface="Droid Sans"/>
                <a:sym typeface="Droid Sans"/>
              </a:rPr>
              <a:t>ryan.novak@kenstonapps.org</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Shape 141"/>
          <p:cNvPicPr preferRelativeResize="0"/>
          <p:nvPr/>
        </p:nvPicPr>
        <p:blipFill rotWithShape="1">
          <a:blip r:embed="rId3">
            <a:alphaModFix/>
          </a:blip>
          <a:srcRect b="4942"/>
          <a:stretch/>
        </p:blipFill>
        <p:spPr>
          <a:xfrm>
            <a:off x="971300" y="150"/>
            <a:ext cx="7354749" cy="5735474"/>
          </a:xfrm>
          <a:prstGeom prst="rect">
            <a:avLst/>
          </a:prstGeom>
          <a:noFill/>
          <a:ln>
            <a:noFill/>
          </a:ln>
        </p:spPr>
      </p:pic>
      <p:sp>
        <p:nvSpPr>
          <p:cNvPr id="142" name="Shape 142"/>
          <p:cNvSpPr txBox="1">
            <a:spLocks noGrp="1"/>
          </p:cNvSpPr>
          <p:nvPr>
            <p:ph type="body" idx="1"/>
          </p:nvPr>
        </p:nvSpPr>
        <p:spPr>
          <a:xfrm>
            <a:off x="457200" y="5875078"/>
            <a:ext cx="8229600" cy="692700"/>
          </a:xfrm>
          <a:prstGeom prst="rect">
            <a:avLst/>
          </a:prstGeom>
        </p:spPr>
        <p:txBody>
          <a:bodyPr lIns="91425" tIns="91425" rIns="91425" bIns="91425" anchor="ctr" anchorCtr="0">
            <a:noAutofit/>
          </a:bodyPr>
          <a:lstStyle/>
          <a:p>
            <a:pPr lvl="0" rtl="0">
              <a:spcBef>
                <a:spcPts val="0"/>
              </a:spcBef>
              <a:buNone/>
            </a:pPr>
            <a:r>
              <a:rPr lang="en">
                <a:latin typeface="Droid Sans"/>
                <a:ea typeface="Droid Sans"/>
                <a:cs typeface="Droid Sans"/>
                <a:sym typeface="Droid Sans"/>
              </a:rPr>
              <a:t>Using Forms to Approve Web Sources</a:t>
            </a:r>
          </a:p>
        </p:txBody>
      </p:sp>
      <p:pic>
        <p:nvPicPr>
          <p:cNvPr id="143" name="Shape 143"/>
          <p:cNvPicPr preferRelativeResize="0"/>
          <p:nvPr/>
        </p:nvPicPr>
        <p:blipFill rotWithShape="1">
          <a:blip r:embed="rId3">
            <a:alphaModFix/>
          </a:blip>
          <a:srcRect t="20350"/>
          <a:stretch/>
        </p:blipFill>
        <p:spPr>
          <a:xfrm>
            <a:off x="971300" y="999475"/>
            <a:ext cx="7354749" cy="480597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457200" y="5875078"/>
            <a:ext cx="8229600" cy="692700"/>
          </a:xfrm>
          <a:prstGeom prst="rect">
            <a:avLst/>
          </a:prstGeom>
        </p:spPr>
        <p:txBody>
          <a:bodyPr lIns="91425" tIns="91425" rIns="91425" bIns="91425" anchor="ctr" anchorCtr="0">
            <a:noAutofit/>
          </a:bodyPr>
          <a:lstStyle/>
          <a:p>
            <a:pPr lvl="0" rtl="0">
              <a:spcBef>
                <a:spcPts val="0"/>
              </a:spcBef>
              <a:buNone/>
            </a:pPr>
            <a:r>
              <a:rPr lang="en">
                <a:latin typeface="Droid Sans"/>
                <a:ea typeface="Droid Sans"/>
                <a:cs typeface="Droid Sans"/>
                <a:sym typeface="Droid Sans"/>
              </a:rPr>
              <a:t>Sharing In-progress Works Cited...</a:t>
            </a:r>
          </a:p>
        </p:txBody>
      </p:sp>
      <p:pic>
        <p:nvPicPr>
          <p:cNvPr id="149" name="Shape 149"/>
          <p:cNvPicPr preferRelativeResize="0"/>
          <p:nvPr/>
        </p:nvPicPr>
        <p:blipFill rotWithShape="1">
          <a:blip r:embed="rId3">
            <a:alphaModFix/>
          </a:blip>
          <a:srcRect t="10837" r="2931" b="13214"/>
          <a:stretch/>
        </p:blipFill>
        <p:spPr>
          <a:xfrm>
            <a:off x="0" y="263774"/>
            <a:ext cx="9144000" cy="536578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457200" y="5875078"/>
            <a:ext cx="8229600" cy="692700"/>
          </a:xfrm>
          <a:prstGeom prst="rect">
            <a:avLst/>
          </a:prstGeom>
        </p:spPr>
        <p:txBody>
          <a:bodyPr lIns="91425" tIns="91425" rIns="91425" bIns="91425" anchor="ctr" anchorCtr="0">
            <a:noAutofit/>
          </a:bodyPr>
          <a:lstStyle/>
          <a:p>
            <a:pPr lvl="0" rtl="0">
              <a:spcBef>
                <a:spcPts val="0"/>
              </a:spcBef>
              <a:buNone/>
            </a:pPr>
            <a:r>
              <a:rPr lang="en">
                <a:latin typeface="Droid Sans"/>
                <a:ea typeface="Droid Sans"/>
                <a:cs typeface="Droid Sans"/>
                <a:sym typeface="Droid Sans"/>
              </a:rPr>
              <a:t>...and Note Cards</a:t>
            </a:r>
          </a:p>
        </p:txBody>
      </p:sp>
      <p:pic>
        <p:nvPicPr>
          <p:cNvPr id="155" name="Shape 155"/>
          <p:cNvPicPr preferRelativeResize="0"/>
          <p:nvPr/>
        </p:nvPicPr>
        <p:blipFill rotWithShape="1">
          <a:blip r:embed="rId3">
            <a:alphaModFix/>
          </a:blip>
          <a:srcRect t="11118" r="1312" b="13140"/>
          <a:stretch/>
        </p:blipFill>
        <p:spPr>
          <a:xfrm>
            <a:off x="0" y="335225"/>
            <a:ext cx="9144000" cy="5263582"/>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457200" y="5875078"/>
            <a:ext cx="8229600" cy="692700"/>
          </a:xfrm>
          <a:prstGeom prst="rect">
            <a:avLst/>
          </a:prstGeom>
        </p:spPr>
        <p:txBody>
          <a:bodyPr lIns="91425" tIns="91425" rIns="91425" bIns="91425" anchor="ctr" anchorCtr="0">
            <a:noAutofit/>
          </a:bodyPr>
          <a:lstStyle/>
          <a:p>
            <a:pPr lvl="0" rtl="0">
              <a:spcBef>
                <a:spcPts val="0"/>
              </a:spcBef>
              <a:buNone/>
            </a:pPr>
            <a:r>
              <a:rPr lang="en">
                <a:latin typeface="Droid Sans"/>
                <a:ea typeface="Droid Sans"/>
                <a:cs typeface="Droid Sans"/>
                <a:sym typeface="Droid Sans"/>
              </a:rPr>
              <a:t>Providing Feedback During Prewriting &amp; Planning</a:t>
            </a:r>
          </a:p>
        </p:txBody>
      </p:sp>
      <p:pic>
        <p:nvPicPr>
          <p:cNvPr id="161" name="Shape 161"/>
          <p:cNvPicPr preferRelativeResize="0"/>
          <p:nvPr/>
        </p:nvPicPr>
        <p:blipFill rotWithShape="1">
          <a:blip r:embed="rId3">
            <a:alphaModFix/>
          </a:blip>
          <a:srcRect t="11254" r="1555" b="10590"/>
          <a:stretch/>
        </p:blipFill>
        <p:spPr>
          <a:xfrm>
            <a:off x="58587" y="187575"/>
            <a:ext cx="9026826" cy="5375064"/>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457200" y="5875078"/>
            <a:ext cx="8229600" cy="692700"/>
          </a:xfrm>
          <a:prstGeom prst="rect">
            <a:avLst/>
          </a:prstGeom>
        </p:spPr>
        <p:txBody>
          <a:bodyPr lIns="91425" tIns="91425" rIns="91425" bIns="91425" anchor="ctr" anchorCtr="0">
            <a:noAutofit/>
          </a:bodyPr>
          <a:lstStyle/>
          <a:p>
            <a:pPr lvl="0" rtl="0">
              <a:spcBef>
                <a:spcPts val="0"/>
              </a:spcBef>
              <a:buNone/>
            </a:pPr>
            <a:r>
              <a:rPr lang="en">
                <a:latin typeface="Droid Sans"/>
                <a:ea typeface="Droid Sans"/>
                <a:cs typeface="Droid Sans"/>
                <a:sym typeface="Droid Sans"/>
              </a:rPr>
              <a:t>Teacher </a:t>
            </a:r>
            <a:r>
              <a:rPr lang="en" u="sng">
                <a:latin typeface="Droid Sans"/>
                <a:ea typeface="Droid Sans"/>
                <a:cs typeface="Droid Sans"/>
                <a:sym typeface="Droid Sans"/>
              </a:rPr>
              <a:t>and</a:t>
            </a:r>
            <a:r>
              <a:rPr lang="en">
                <a:latin typeface="Droid Sans"/>
                <a:ea typeface="Droid Sans"/>
                <a:cs typeface="Droid Sans"/>
                <a:sym typeface="Droid Sans"/>
              </a:rPr>
              <a:t> Peer Comments During the Process</a:t>
            </a:r>
          </a:p>
        </p:txBody>
      </p:sp>
      <p:pic>
        <p:nvPicPr>
          <p:cNvPr id="167" name="Shape 167"/>
          <p:cNvPicPr preferRelativeResize="0"/>
          <p:nvPr/>
        </p:nvPicPr>
        <p:blipFill>
          <a:blip r:embed="rId3">
            <a:alphaModFix/>
          </a:blip>
          <a:stretch>
            <a:fillRect/>
          </a:stretch>
        </p:blipFill>
        <p:spPr>
          <a:xfrm>
            <a:off x="0" y="496225"/>
            <a:ext cx="9143999" cy="3854809"/>
          </a:xfrm>
          <a:prstGeom prst="rect">
            <a:avLst/>
          </a:prstGeom>
          <a:noFill/>
          <a:ln>
            <a:noFill/>
          </a:ln>
        </p:spPr>
      </p:pic>
      <p:sp>
        <p:nvSpPr>
          <p:cNvPr id="168" name="Shape 168"/>
          <p:cNvSpPr txBox="1"/>
          <p:nvPr/>
        </p:nvSpPr>
        <p:spPr>
          <a:xfrm>
            <a:off x="457200" y="4972500"/>
            <a:ext cx="7998599" cy="413399"/>
          </a:xfrm>
          <a:prstGeom prst="rect">
            <a:avLst/>
          </a:prstGeom>
          <a:noFill/>
          <a:ln>
            <a:noFill/>
          </a:ln>
        </p:spPr>
        <p:txBody>
          <a:bodyPr lIns="91425" tIns="91425" rIns="91425" bIns="91425" anchor="ctr" anchorCtr="0">
            <a:noAutofit/>
          </a:bodyPr>
          <a:lstStyle/>
          <a:p>
            <a:pPr lvl="0" algn="ctr" rtl="0">
              <a:spcBef>
                <a:spcPts val="0"/>
              </a:spcBef>
              <a:buNone/>
            </a:pPr>
            <a:r>
              <a:rPr lang="en" sz="2400" b="1">
                <a:solidFill>
                  <a:schemeClr val="dk1"/>
                </a:solidFill>
                <a:latin typeface="Droid Sans"/>
                <a:ea typeface="Droid Sans"/>
                <a:cs typeface="Droid Sans"/>
                <a:sym typeface="Droid Sans"/>
              </a:rPr>
              <a:t>Direct a comment at someone, and he/she will receive an email notification: type “+” and email address (+ryan.novak@kenstonapps.org)</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457200" y="5875078"/>
            <a:ext cx="8229600" cy="692700"/>
          </a:xfrm>
          <a:prstGeom prst="rect">
            <a:avLst/>
          </a:prstGeom>
        </p:spPr>
        <p:txBody>
          <a:bodyPr lIns="91425" tIns="91425" rIns="91425" bIns="91425" anchor="ctr" anchorCtr="0">
            <a:noAutofit/>
          </a:bodyPr>
          <a:lstStyle/>
          <a:p>
            <a:pPr>
              <a:spcBef>
                <a:spcPts val="0"/>
              </a:spcBef>
              <a:buNone/>
            </a:pPr>
            <a:r>
              <a:rPr lang="en">
                <a:latin typeface="Droid Sans"/>
                <a:ea typeface="Droid Sans"/>
                <a:cs typeface="Droid Sans"/>
                <a:sym typeface="Droid Sans"/>
              </a:rPr>
              <a:t>Canned Comments Using Permanent Clipboard</a:t>
            </a:r>
          </a:p>
        </p:txBody>
      </p:sp>
      <p:pic>
        <p:nvPicPr>
          <p:cNvPr id="174" name="Shape 174"/>
          <p:cNvPicPr preferRelativeResize="0"/>
          <p:nvPr/>
        </p:nvPicPr>
        <p:blipFill rotWithShape="1">
          <a:blip r:embed="rId3">
            <a:alphaModFix/>
          </a:blip>
          <a:srcRect t="3249" r="2477" b="33769"/>
          <a:stretch/>
        </p:blipFill>
        <p:spPr>
          <a:xfrm>
            <a:off x="106962" y="565575"/>
            <a:ext cx="8930075" cy="4325249"/>
          </a:xfrm>
          <a:prstGeom prst="rect">
            <a:avLst/>
          </a:prstGeom>
          <a:noFill/>
          <a:ln>
            <a:noFill/>
          </a:ln>
        </p:spPr>
      </p:pic>
      <p:pic>
        <p:nvPicPr>
          <p:cNvPr id="175" name="Shape 175"/>
          <p:cNvPicPr preferRelativeResize="0"/>
          <p:nvPr/>
        </p:nvPicPr>
        <p:blipFill rotWithShape="1">
          <a:blip r:embed="rId4">
            <a:alphaModFix/>
          </a:blip>
          <a:srcRect l="58124" t="11050" r="1231" b="20230"/>
          <a:stretch/>
        </p:blipFill>
        <p:spPr>
          <a:xfrm>
            <a:off x="805675" y="462350"/>
            <a:ext cx="3876375" cy="5048599"/>
          </a:xfrm>
          <a:prstGeom prst="rect">
            <a:avLst/>
          </a:prstGeom>
          <a:noFill/>
          <a:ln w="76200" cap="flat" cmpd="sng">
            <a:solidFill>
              <a:srgbClr val="0000FF"/>
            </a:solidFill>
            <a:prstDash val="solid"/>
            <a:round/>
            <a:headEnd type="none" w="med" len="med"/>
            <a:tailEnd type="none" w="med" len="med"/>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457200" y="5875078"/>
            <a:ext cx="8229600" cy="692700"/>
          </a:xfrm>
          <a:prstGeom prst="rect">
            <a:avLst/>
          </a:prstGeom>
        </p:spPr>
        <p:txBody>
          <a:bodyPr lIns="91425" tIns="91425" rIns="91425" bIns="91425" anchor="ctr" anchorCtr="0">
            <a:noAutofit/>
          </a:bodyPr>
          <a:lstStyle/>
          <a:p>
            <a:pPr>
              <a:spcBef>
                <a:spcPts val="0"/>
              </a:spcBef>
              <a:buNone/>
            </a:pPr>
            <a:r>
              <a:rPr lang="en">
                <a:latin typeface="Droid Sans"/>
                <a:ea typeface="Droid Sans"/>
                <a:cs typeface="Droid Sans"/>
                <a:sym typeface="Droid Sans"/>
              </a:rPr>
              <a:t>Feedback throughout the Entire Process</a:t>
            </a:r>
          </a:p>
        </p:txBody>
      </p:sp>
      <p:pic>
        <p:nvPicPr>
          <p:cNvPr id="181" name="Shape 181"/>
          <p:cNvPicPr preferRelativeResize="0"/>
          <p:nvPr/>
        </p:nvPicPr>
        <p:blipFill rotWithShape="1">
          <a:blip r:embed="rId3">
            <a:alphaModFix/>
          </a:blip>
          <a:srcRect l="4942" t="39350" r="1099" b="9290"/>
          <a:stretch/>
        </p:blipFill>
        <p:spPr>
          <a:xfrm>
            <a:off x="3751650" y="439337"/>
            <a:ext cx="5297326" cy="2058500"/>
          </a:xfrm>
          <a:prstGeom prst="rect">
            <a:avLst/>
          </a:prstGeom>
          <a:noFill/>
          <a:ln>
            <a:noFill/>
          </a:ln>
        </p:spPr>
      </p:pic>
      <p:pic>
        <p:nvPicPr>
          <p:cNvPr id="182" name="Shape 182"/>
          <p:cNvPicPr preferRelativeResize="0"/>
          <p:nvPr/>
        </p:nvPicPr>
        <p:blipFill rotWithShape="1">
          <a:blip r:embed="rId4">
            <a:alphaModFix/>
          </a:blip>
          <a:srcRect t="11118" r="1312" b="5534"/>
          <a:stretch/>
        </p:blipFill>
        <p:spPr>
          <a:xfrm>
            <a:off x="0" y="380999"/>
            <a:ext cx="3674450" cy="2327575"/>
          </a:xfrm>
          <a:prstGeom prst="rect">
            <a:avLst/>
          </a:prstGeom>
          <a:noFill/>
          <a:ln>
            <a:noFill/>
          </a:ln>
        </p:spPr>
      </p:pic>
      <p:pic>
        <p:nvPicPr>
          <p:cNvPr id="183" name="Shape 183"/>
          <p:cNvPicPr preferRelativeResize="0"/>
          <p:nvPr/>
        </p:nvPicPr>
        <p:blipFill>
          <a:blip r:embed="rId5">
            <a:alphaModFix/>
          </a:blip>
          <a:stretch>
            <a:fillRect/>
          </a:stretch>
        </p:blipFill>
        <p:spPr>
          <a:xfrm>
            <a:off x="1390925" y="2912676"/>
            <a:ext cx="6362161" cy="2682074"/>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382175" y="525250"/>
            <a:ext cx="8229600" cy="1001100"/>
          </a:xfrm>
          <a:prstGeom prst="rect">
            <a:avLst/>
          </a:prstGeom>
        </p:spPr>
        <p:txBody>
          <a:bodyPr lIns="91425" tIns="91425" rIns="91425" bIns="91425" anchor="b" anchorCtr="0">
            <a:noAutofit/>
          </a:bodyPr>
          <a:lstStyle/>
          <a:p>
            <a:pPr lvl="0" rtl="0">
              <a:spcBef>
                <a:spcPts val="0"/>
              </a:spcBef>
              <a:buNone/>
            </a:pPr>
            <a:r>
              <a:rPr lang="en"/>
              <a:t>Advantages:</a:t>
            </a:r>
          </a:p>
        </p:txBody>
      </p:sp>
      <p:sp>
        <p:nvSpPr>
          <p:cNvPr id="189" name="Shape 189"/>
          <p:cNvSpPr txBox="1">
            <a:spLocks noGrp="1"/>
          </p:cNvSpPr>
          <p:nvPr>
            <p:ph type="body" idx="1"/>
          </p:nvPr>
        </p:nvSpPr>
        <p:spPr>
          <a:xfrm>
            <a:off x="382175" y="1932901"/>
            <a:ext cx="8229600" cy="4620299"/>
          </a:xfrm>
          <a:prstGeom prst="rect">
            <a:avLst/>
          </a:prstGeom>
        </p:spPr>
        <p:txBody>
          <a:bodyPr lIns="91425" tIns="91425" rIns="91425" bIns="91425" anchor="t" anchorCtr="0">
            <a:noAutofit/>
          </a:bodyPr>
          <a:lstStyle/>
          <a:p>
            <a:pPr marL="457200" lvl="0" indent="-406400" rtl="0">
              <a:spcBef>
                <a:spcPts val="0"/>
              </a:spcBef>
              <a:buClr>
                <a:schemeClr val="dk2"/>
              </a:buClr>
              <a:buSzPct val="100000"/>
              <a:buFont typeface="Droid Sans"/>
              <a:buAutoNum type="arabicPeriod"/>
            </a:pPr>
            <a:r>
              <a:rPr lang="en" sz="2800" b="1" dirty="0">
                <a:latin typeface="Droid Sans"/>
                <a:ea typeface="Droid Sans"/>
                <a:cs typeface="Droid Sans"/>
                <a:sym typeface="Droid Sans"/>
              </a:rPr>
              <a:t>Extends the classroom beyond the class period.  </a:t>
            </a:r>
          </a:p>
          <a:p>
            <a:pPr marL="914400" lvl="1" indent="-381000" rtl="0">
              <a:spcBef>
                <a:spcPts val="0"/>
              </a:spcBef>
              <a:buClr>
                <a:schemeClr val="dk2"/>
              </a:buClr>
              <a:buSzPct val="80000"/>
              <a:buFont typeface="Droid Sans"/>
              <a:buAutoNum type="alphaLcPeriod"/>
            </a:pPr>
            <a:r>
              <a:rPr lang="en" b="1" dirty="0">
                <a:latin typeface="Droid Sans"/>
                <a:ea typeface="Droid Sans"/>
                <a:cs typeface="Droid Sans"/>
                <a:sym typeface="Droid Sans"/>
              </a:rPr>
              <a:t>Can’t get to a student’s question?  Get to it during your planning period.</a:t>
            </a:r>
          </a:p>
          <a:p>
            <a:pPr marL="914400" lvl="1" indent="-381000" rtl="0">
              <a:spcBef>
                <a:spcPts val="0"/>
              </a:spcBef>
              <a:buClr>
                <a:schemeClr val="dk2"/>
              </a:buClr>
              <a:buSzPct val="80000"/>
              <a:buFont typeface="Droid Sans"/>
              <a:buAutoNum type="alphaLcPeriod"/>
            </a:pPr>
            <a:r>
              <a:rPr lang="en" b="1" dirty="0">
                <a:latin typeface="Droid Sans"/>
                <a:ea typeface="Droid Sans"/>
                <a:cs typeface="Droid Sans"/>
                <a:sym typeface="Droid Sans"/>
              </a:rPr>
              <a:t>Students can collaborate and help each  other even if they’re not together.</a:t>
            </a:r>
          </a:p>
          <a:p>
            <a:pPr marL="457200" lvl="0" indent="-406400" rtl="0">
              <a:spcBef>
                <a:spcPts val="0"/>
              </a:spcBef>
              <a:buClr>
                <a:schemeClr val="dk2"/>
              </a:buClr>
              <a:buSzPct val="100000"/>
              <a:buFont typeface="Droid Sans"/>
              <a:buAutoNum type="arabicPeriod"/>
            </a:pPr>
            <a:r>
              <a:rPr lang="en" sz="2800" b="1" dirty="0">
                <a:latin typeface="Droid Sans"/>
                <a:ea typeface="Droid Sans"/>
                <a:cs typeface="Droid Sans"/>
                <a:sym typeface="Droid Sans"/>
              </a:rPr>
              <a:t>Can give feedback while work is in progress.</a:t>
            </a:r>
          </a:p>
          <a:p>
            <a:pPr marL="914400" lvl="1" indent="-381000" rtl="0">
              <a:spcBef>
                <a:spcPts val="0"/>
              </a:spcBef>
              <a:buClr>
                <a:schemeClr val="dk2"/>
              </a:buClr>
              <a:buSzPct val="80000"/>
              <a:buFont typeface="Droid Sans"/>
              <a:buAutoNum type="alphaLcPeriod"/>
            </a:pPr>
            <a:r>
              <a:rPr lang="en" b="1" dirty="0">
                <a:latin typeface="Droid Sans"/>
                <a:ea typeface="Droid Sans"/>
                <a:cs typeface="Droid Sans"/>
                <a:sym typeface="Droid Sans"/>
              </a:rPr>
              <a:t>Much more productive than waiting until students have moved on to next assignment.  </a:t>
            </a:r>
          </a:p>
          <a:p>
            <a:pPr marL="914400" lvl="1" indent="-381000" rtl="0">
              <a:spcBef>
                <a:spcPts val="0"/>
              </a:spcBef>
              <a:buClr>
                <a:schemeClr val="dk2"/>
              </a:buClr>
              <a:buSzPct val="80000"/>
              <a:buFont typeface="Droid Sans"/>
              <a:buAutoNum type="alphaLcPeriod"/>
            </a:pPr>
            <a:r>
              <a:rPr lang="en" b="1" dirty="0">
                <a:latin typeface="Droid Sans"/>
                <a:ea typeface="Droid Sans"/>
                <a:cs typeface="Droid Sans"/>
                <a:sym typeface="Droid Sans"/>
              </a:rPr>
              <a:t>Unless you force them, students rarely, if ever, will revise a paper on their own.</a:t>
            </a:r>
          </a:p>
          <a:p>
            <a:pPr lvl="0" rtl="0">
              <a:spcBef>
                <a:spcPts val="0"/>
              </a:spcBef>
              <a:buNone/>
            </a:pPr>
            <a:endParaRPr b="1" dirty="0">
              <a:latin typeface="Droid Sans"/>
              <a:ea typeface="Droid Sans"/>
              <a:cs typeface="Droid Sans"/>
              <a:sym typeface="Droid Sans"/>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382175" y="525250"/>
            <a:ext cx="8229600" cy="1001100"/>
          </a:xfrm>
          <a:prstGeom prst="rect">
            <a:avLst/>
          </a:prstGeom>
        </p:spPr>
        <p:txBody>
          <a:bodyPr lIns="91425" tIns="91425" rIns="91425" bIns="91425" anchor="b" anchorCtr="0">
            <a:noAutofit/>
          </a:bodyPr>
          <a:lstStyle/>
          <a:p>
            <a:pPr lvl="0" rtl="0">
              <a:spcBef>
                <a:spcPts val="0"/>
              </a:spcBef>
              <a:buNone/>
            </a:pPr>
            <a:r>
              <a:rPr lang="en">
                <a:latin typeface="Bree Serif"/>
                <a:ea typeface="Bree Serif"/>
                <a:cs typeface="Bree Serif"/>
                <a:sym typeface="Bree Serif"/>
              </a:rPr>
              <a:t>What I’ve learned:</a:t>
            </a:r>
          </a:p>
        </p:txBody>
      </p:sp>
      <p:sp>
        <p:nvSpPr>
          <p:cNvPr id="195" name="Shape 195"/>
          <p:cNvSpPr txBox="1">
            <a:spLocks noGrp="1"/>
          </p:cNvSpPr>
          <p:nvPr>
            <p:ph type="body" idx="1"/>
          </p:nvPr>
        </p:nvSpPr>
        <p:spPr>
          <a:xfrm>
            <a:off x="457200" y="2009101"/>
            <a:ext cx="8229600" cy="4620299"/>
          </a:xfrm>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Droid Sans"/>
              <a:buAutoNum type="arabicPeriod"/>
            </a:pPr>
            <a:r>
              <a:rPr lang="en" b="1" dirty="0">
                <a:latin typeface="Droid Sans"/>
                <a:ea typeface="Droid Sans"/>
                <a:cs typeface="Droid Sans"/>
                <a:sym typeface="Droid Sans"/>
              </a:rPr>
              <a:t>Understand that providing feedback online can save you time and help students, but only if you find a way for it to do so.</a:t>
            </a:r>
          </a:p>
          <a:p>
            <a:pPr marL="457200" lvl="0" indent="-419100" rtl="0">
              <a:spcBef>
                <a:spcPts val="0"/>
              </a:spcBef>
              <a:buClr>
                <a:schemeClr val="dk2"/>
              </a:buClr>
              <a:buSzPct val="100000"/>
              <a:buFont typeface="Droid Sans"/>
              <a:buAutoNum type="arabicPeriod"/>
            </a:pPr>
            <a:r>
              <a:rPr lang="en" b="1" dirty="0">
                <a:latin typeface="Droid Sans"/>
                <a:ea typeface="Droid Sans"/>
                <a:cs typeface="Droid Sans"/>
                <a:sym typeface="Droid Sans"/>
              </a:rPr>
              <a:t>Comments are easily accessible, but students are not more likely to read them. Keep comments to a minimum and hold students accountable!  Don’t write more than they did!</a:t>
            </a:r>
          </a:p>
          <a:p>
            <a:pPr lvl="0" rtl="0">
              <a:spcBef>
                <a:spcPts val="0"/>
              </a:spcBef>
              <a:buNone/>
            </a:pPr>
            <a:endParaRPr b="1" dirty="0">
              <a:latin typeface="Droid Sans"/>
              <a:ea typeface="Droid Sans"/>
              <a:cs typeface="Droid Sans"/>
              <a:sym typeface="Droid Sans"/>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ctrTitle"/>
          </p:nvPr>
        </p:nvSpPr>
        <p:spPr>
          <a:xfrm>
            <a:off x="685800" y="1734342"/>
            <a:ext cx="7772400" cy="2245499"/>
          </a:xfrm>
          <a:prstGeom prst="rect">
            <a:avLst/>
          </a:prstGeom>
        </p:spPr>
        <p:txBody>
          <a:bodyPr lIns="91425" tIns="91425" rIns="91425" bIns="91425" anchor="b" anchorCtr="0">
            <a:noAutofit/>
          </a:bodyPr>
          <a:lstStyle/>
          <a:p>
            <a:pPr lvl="0" rtl="0">
              <a:spcBef>
                <a:spcPts val="0"/>
              </a:spcBef>
              <a:buNone/>
            </a:pPr>
            <a:r>
              <a:rPr lang="en"/>
              <a:t>What’s Next...</a:t>
            </a:r>
          </a:p>
        </p:txBody>
      </p:sp>
      <p:sp>
        <p:nvSpPr>
          <p:cNvPr id="201" name="Shape 201"/>
          <p:cNvSpPr txBox="1">
            <a:spLocks noGrp="1"/>
          </p:cNvSpPr>
          <p:nvPr>
            <p:ph type="subTitle" idx="1"/>
          </p:nvPr>
        </p:nvSpPr>
        <p:spPr>
          <a:xfrm>
            <a:off x="813650" y="4124475"/>
            <a:ext cx="7644599" cy="950100"/>
          </a:xfrm>
          <a:prstGeom prst="rect">
            <a:avLst/>
          </a:prstGeom>
        </p:spPr>
        <p:txBody>
          <a:bodyPr lIns="91425" tIns="91425" rIns="91425" bIns="91425" anchor="ctr" anchorCtr="0">
            <a:noAutofit/>
          </a:bodyPr>
          <a:lstStyle/>
          <a:p>
            <a:pPr lvl="0" rtl="0">
              <a:spcBef>
                <a:spcPts val="0"/>
              </a:spcBef>
              <a:buNone/>
            </a:pPr>
            <a:r>
              <a:rPr lang="en">
                <a:solidFill>
                  <a:srgbClr val="FFFFFF"/>
                </a:solidFill>
                <a:latin typeface="Droid Sans"/>
                <a:ea typeface="Droid Sans"/>
                <a:cs typeface="Droid Sans"/>
                <a:sym typeface="Droid Sans"/>
              </a:rPr>
              <a:t>INFOhio Bootcamp 2016??</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Shape 60"/>
          <p:cNvPicPr preferRelativeResize="0"/>
          <p:nvPr/>
        </p:nvPicPr>
        <p:blipFill rotWithShape="1">
          <a:blip r:embed="rId3">
            <a:alphaModFix/>
          </a:blip>
          <a:srcRect l="22128" t="19442" r="22173" b="8496"/>
          <a:stretch/>
        </p:blipFill>
        <p:spPr>
          <a:xfrm>
            <a:off x="844407" y="5850"/>
            <a:ext cx="7455191" cy="6858000"/>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457200" y="5875078"/>
            <a:ext cx="8229600" cy="692700"/>
          </a:xfrm>
          <a:prstGeom prst="rect">
            <a:avLst/>
          </a:prstGeom>
        </p:spPr>
        <p:txBody>
          <a:bodyPr lIns="91425" tIns="91425" rIns="91425" bIns="91425" anchor="ctr" anchorCtr="0">
            <a:noAutofit/>
          </a:bodyPr>
          <a:lstStyle/>
          <a:p>
            <a:pPr lvl="0" rtl="0">
              <a:spcBef>
                <a:spcPts val="0"/>
              </a:spcBef>
              <a:buNone/>
            </a:pPr>
            <a:r>
              <a:rPr lang="en" u="sng">
                <a:latin typeface="Droid Sans"/>
                <a:ea typeface="Droid Sans"/>
                <a:cs typeface="Droid Sans"/>
                <a:sym typeface="Droid Sans"/>
              </a:rPr>
              <a:t>FULLY</a:t>
            </a:r>
            <a:r>
              <a:rPr lang="en">
                <a:latin typeface="Droid Sans"/>
                <a:ea typeface="Droid Sans"/>
                <a:cs typeface="Droid Sans"/>
                <a:sym typeface="Droid Sans"/>
              </a:rPr>
              <a:t> Addressing Tech Expectations in the CCSS</a:t>
            </a:r>
          </a:p>
        </p:txBody>
      </p:sp>
      <p:sp>
        <p:nvSpPr>
          <p:cNvPr id="207" name="Shape 207"/>
          <p:cNvSpPr txBox="1"/>
          <p:nvPr/>
        </p:nvSpPr>
        <p:spPr>
          <a:xfrm>
            <a:off x="391350" y="0"/>
            <a:ext cx="8361300" cy="3000000"/>
          </a:xfrm>
          <a:prstGeom prst="rect">
            <a:avLst/>
          </a:prstGeom>
          <a:noFill/>
          <a:ln>
            <a:noFill/>
          </a:ln>
        </p:spPr>
        <p:txBody>
          <a:bodyPr lIns="91425" tIns="91425" rIns="91425" bIns="91425" anchor="ctr" anchorCtr="0">
            <a:noAutofit/>
          </a:bodyPr>
          <a:lstStyle/>
          <a:p>
            <a:pPr lvl="0" rtl="0">
              <a:spcBef>
                <a:spcPts val="0"/>
              </a:spcBef>
              <a:buClr>
                <a:schemeClr val="dk1"/>
              </a:buClr>
              <a:buSzPct val="39285"/>
              <a:buFont typeface="Arial"/>
              <a:buNone/>
            </a:pPr>
            <a:r>
              <a:rPr lang="en" sz="2800" b="1">
                <a:solidFill>
                  <a:srgbClr val="373737"/>
                </a:solidFill>
                <a:latin typeface="Droid Sans"/>
                <a:ea typeface="Droid Sans"/>
                <a:cs typeface="Droid Sans"/>
                <a:sym typeface="Droid Sans"/>
                <a:hlinkClick r:id="rId3"/>
              </a:rPr>
              <a:t>CCSS.ELA-LITERACY.W.9-10.2.A</a:t>
            </a:r>
          </a:p>
          <a:p>
            <a:pPr lvl="0" rtl="0">
              <a:spcBef>
                <a:spcPts val="0"/>
              </a:spcBef>
              <a:buNone/>
            </a:pPr>
            <a:r>
              <a:rPr lang="en" sz="2800">
                <a:solidFill>
                  <a:srgbClr val="202020"/>
                </a:solidFill>
                <a:latin typeface="Droid Sans"/>
                <a:ea typeface="Droid Sans"/>
                <a:cs typeface="Droid Sans"/>
                <a:sym typeface="Droid Sans"/>
              </a:rPr>
              <a:t>Introduce a topic; organize complex ideas, concepts, and information to make important connections and distinctions; include formatting (e.g., headings), graphics (e.g., figures, tables), and multimedia when useful to aiding comprehension.</a:t>
            </a:r>
          </a:p>
        </p:txBody>
      </p:sp>
      <p:sp>
        <p:nvSpPr>
          <p:cNvPr id="208" name="Shape 208"/>
          <p:cNvSpPr txBox="1"/>
          <p:nvPr/>
        </p:nvSpPr>
        <p:spPr>
          <a:xfrm>
            <a:off x="325500" y="2798875"/>
            <a:ext cx="8493000" cy="3000000"/>
          </a:xfrm>
          <a:prstGeom prst="rect">
            <a:avLst/>
          </a:prstGeom>
          <a:noFill/>
          <a:ln>
            <a:noFill/>
          </a:ln>
        </p:spPr>
        <p:txBody>
          <a:bodyPr lIns="91425" tIns="91425" rIns="91425" bIns="91425" anchor="ctr" anchorCtr="0">
            <a:noAutofit/>
          </a:bodyPr>
          <a:lstStyle/>
          <a:p>
            <a:pPr lvl="0" rtl="0">
              <a:spcBef>
                <a:spcPts val="0"/>
              </a:spcBef>
              <a:buClr>
                <a:schemeClr val="dk1"/>
              </a:buClr>
              <a:buSzPct val="39285"/>
              <a:buFont typeface="Arial"/>
              <a:buNone/>
            </a:pPr>
            <a:r>
              <a:rPr lang="en" sz="2800" b="1">
                <a:solidFill>
                  <a:srgbClr val="373737"/>
                </a:solidFill>
                <a:hlinkClick r:id="rId4"/>
              </a:rPr>
              <a:t>CCSS.ELA-LITERACY.W.9-10.6</a:t>
            </a:r>
          </a:p>
          <a:p>
            <a:pPr lvl="0" rtl="0">
              <a:spcBef>
                <a:spcPts val="0"/>
              </a:spcBef>
              <a:buNone/>
            </a:pPr>
            <a:r>
              <a:rPr lang="en" sz="2800">
                <a:solidFill>
                  <a:srgbClr val="202020"/>
                </a:solidFill>
              </a:rPr>
              <a:t>Use technology, including the Internet, to produce, publish, and update individual or shared writing products, taking advantage of technology's capacity to link to other information and to display information flexibly and dynamically.</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457200" y="5875078"/>
            <a:ext cx="8229600" cy="692700"/>
          </a:xfrm>
          <a:prstGeom prst="rect">
            <a:avLst/>
          </a:prstGeom>
        </p:spPr>
        <p:txBody>
          <a:bodyPr lIns="91425" tIns="91425" rIns="91425" bIns="91425" anchor="ctr" anchorCtr="0">
            <a:noAutofit/>
          </a:bodyPr>
          <a:lstStyle/>
          <a:p>
            <a:pPr rtl="0">
              <a:spcBef>
                <a:spcPts val="0"/>
              </a:spcBef>
              <a:buNone/>
            </a:pPr>
            <a:r>
              <a:rPr lang="en" sz="2200">
                <a:latin typeface="Droid Sans"/>
                <a:ea typeface="Droid Sans"/>
                <a:cs typeface="Droid Sans"/>
                <a:sym typeface="Droid Sans"/>
              </a:rPr>
              <a:t>We all read Hyperlinked Texts Every Day</a:t>
            </a:r>
          </a:p>
          <a:p>
            <a:pPr lvl="0" rtl="0">
              <a:spcBef>
                <a:spcPts val="0"/>
              </a:spcBef>
              <a:buNone/>
            </a:pPr>
            <a:r>
              <a:rPr lang="en" sz="2200">
                <a:latin typeface="Droid Sans"/>
                <a:ea typeface="Droid Sans"/>
                <a:cs typeface="Droid Sans"/>
                <a:sym typeface="Droid Sans"/>
              </a:rPr>
              <a:t>Do Students Write Any?</a:t>
            </a:r>
          </a:p>
        </p:txBody>
      </p:sp>
      <p:pic>
        <p:nvPicPr>
          <p:cNvPr id="214" name="Shape 214"/>
          <p:cNvPicPr preferRelativeResize="0"/>
          <p:nvPr/>
        </p:nvPicPr>
        <p:blipFill rotWithShape="1">
          <a:blip r:embed="rId3">
            <a:alphaModFix/>
          </a:blip>
          <a:srcRect b="4351"/>
          <a:stretch/>
        </p:blipFill>
        <p:spPr>
          <a:xfrm>
            <a:off x="536300" y="341275"/>
            <a:ext cx="8071400" cy="523100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grpSp>
        <p:nvGrpSpPr>
          <p:cNvPr id="65" name="Shape 65"/>
          <p:cNvGrpSpPr/>
          <p:nvPr/>
        </p:nvGrpSpPr>
        <p:grpSpPr>
          <a:xfrm>
            <a:off x="186314" y="755027"/>
            <a:ext cx="8771363" cy="3901594"/>
            <a:chOff x="33837" y="374023"/>
            <a:chExt cx="9076327" cy="3976350"/>
          </a:xfrm>
        </p:grpSpPr>
        <p:pic>
          <p:nvPicPr>
            <p:cNvPr id="66" name="Shape 66"/>
            <p:cNvPicPr preferRelativeResize="0"/>
            <p:nvPr/>
          </p:nvPicPr>
          <p:blipFill>
            <a:blip r:embed="rId3">
              <a:alphaModFix/>
            </a:blip>
            <a:stretch>
              <a:fillRect/>
            </a:stretch>
          </p:blipFill>
          <p:spPr>
            <a:xfrm>
              <a:off x="33837" y="374023"/>
              <a:ext cx="9076327" cy="3976350"/>
            </a:xfrm>
            <a:prstGeom prst="rect">
              <a:avLst/>
            </a:prstGeom>
            <a:noFill/>
            <a:ln>
              <a:noFill/>
            </a:ln>
          </p:spPr>
        </p:pic>
        <p:pic>
          <p:nvPicPr>
            <p:cNvPr id="67" name="Shape 67"/>
            <p:cNvPicPr preferRelativeResize="0"/>
            <p:nvPr/>
          </p:nvPicPr>
          <p:blipFill>
            <a:blip r:embed="rId4">
              <a:alphaModFix/>
            </a:blip>
            <a:stretch>
              <a:fillRect/>
            </a:stretch>
          </p:blipFill>
          <p:spPr>
            <a:xfrm rot="-5400000">
              <a:off x="2789699" y="3186850"/>
              <a:ext cx="870998" cy="753925"/>
            </a:xfrm>
            <a:prstGeom prst="rect">
              <a:avLst/>
            </a:prstGeom>
            <a:noFill/>
            <a:ln>
              <a:noFill/>
            </a:ln>
          </p:spPr>
        </p:pic>
      </p:grpSp>
      <p:sp>
        <p:nvSpPr>
          <p:cNvPr id="68" name="Shape 68"/>
          <p:cNvSpPr txBox="1"/>
          <p:nvPr/>
        </p:nvSpPr>
        <p:spPr>
          <a:xfrm>
            <a:off x="1753050" y="5124750"/>
            <a:ext cx="5942700" cy="1176900"/>
          </a:xfrm>
          <a:prstGeom prst="rect">
            <a:avLst/>
          </a:prstGeom>
          <a:noFill/>
          <a:ln>
            <a:noFill/>
          </a:ln>
        </p:spPr>
        <p:txBody>
          <a:bodyPr lIns="91425" tIns="91425" rIns="91425" bIns="91425" anchor="t" anchorCtr="0">
            <a:noAutofit/>
          </a:bodyPr>
          <a:lstStyle/>
          <a:p>
            <a:pPr lvl="0" algn="ctr" rtl="0">
              <a:spcBef>
                <a:spcPts val="0"/>
              </a:spcBef>
              <a:buNone/>
            </a:pPr>
            <a:r>
              <a:rPr lang="en" sz="3500" b="1">
                <a:latin typeface="Droid Sans"/>
                <a:ea typeface="Droid Sans"/>
                <a:cs typeface="Droid Sans"/>
                <a:sym typeface="Droid Sans"/>
              </a:rPr>
              <a:t>Use </a:t>
            </a:r>
            <a:r>
              <a:rPr lang="en" sz="3500" b="1" u="sng">
                <a:latin typeface="Droid Sans"/>
                <a:ea typeface="Droid Sans"/>
                <a:cs typeface="Droid Sans"/>
                <a:sym typeface="Droid Sans"/>
              </a:rPr>
              <a:t>ONE</a:t>
            </a:r>
            <a:r>
              <a:rPr lang="en" sz="3500" b="1">
                <a:latin typeface="Droid Sans"/>
                <a:ea typeface="Droid Sans"/>
                <a:cs typeface="Droid Sans"/>
                <a:sym typeface="Droid Sans"/>
              </a:rPr>
              <a:t> resource to do </a:t>
            </a:r>
          </a:p>
          <a:p>
            <a:pPr lvl="0" algn="ctr" rtl="0">
              <a:spcBef>
                <a:spcPts val="0"/>
              </a:spcBef>
              <a:buNone/>
            </a:pPr>
            <a:r>
              <a:rPr lang="en" sz="3500" b="1">
                <a:latin typeface="Droid Sans"/>
                <a:ea typeface="Droid Sans"/>
                <a:cs typeface="Droid Sans"/>
                <a:sym typeface="Droid Sans"/>
              </a:rPr>
              <a:t>what used to take many.</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304637"/>
            <a:ext cx="8229600" cy="1521900"/>
          </a:xfrm>
          <a:prstGeom prst="rect">
            <a:avLst/>
          </a:prstGeom>
        </p:spPr>
        <p:txBody>
          <a:bodyPr lIns="91425" tIns="91425" rIns="91425" bIns="91425" anchor="b" anchorCtr="0">
            <a:noAutofit/>
          </a:bodyPr>
          <a:lstStyle/>
          <a:p>
            <a:pPr rtl="0">
              <a:spcBef>
                <a:spcPts val="0"/>
              </a:spcBef>
              <a:buNone/>
            </a:pPr>
            <a:r>
              <a:rPr lang="en">
                <a:latin typeface="Bree Serif"/>
                <a:ea typeface="Bree Serif"/>
                <a:cs typeface="Bree Serif"/>
                <a:sym typeface="Bree Serif"/>
              </a:rPr>
              <a:t>Questions to ask </a:t>
            </a:r>
          </a:p>
          <a:p>
            <a:pPr lvl="0" rtl="0">
              <a:spcBef>
                <a:spcPts val="0"/>
              </a:spcBef>
              <a:buNone/>
            </a:pPr>
            <a:r>
              <a:rPr lang="en">
                <a:latin typeface="Bree Serif"/>
                <a:ea typeface="Bree Serif"/>
                <a:cs typeface="Bree Serif"/>
                <a:sym typeface="Bree Serif"/>
              </a:rPr>
              <a:t>when using tech...</a:t>
            </a:r>
          </a:p>
        </p:txBody>
      </p:sp>
      <p:sp>
        <p:nvSpPr>
          <p:cNvPr id="74" name="Shape 74"/>
          <p:cNvSpPr txBox="1">
            <a:spLocks noGrp="1"/>
          </p:cNvSpPr>
          <p:nvPr>
            <p:ph type="body" idx="1"/>
          </p:nvPr>
        </p:nvSpPr>
        <p:spPr>
          <a:xfrm>
            <a:off x="457200" y="2133625"/>
            <a:ext cx="8229600" cy="4274100"/>
          </a:xfrm>
          <a:prstGeom prst="rect">
            <a:avLst/>
          </a:prstGeom>
        </p:spPr>
        <p:txBody>
          <a:bodyPr lIns="91425" tIns="91425" rIns="91425" bIns="91425" anchor="t" anchorCtr="0">
            <a:noAutofit/>
          </a:bodyPr>
          <a:lstStyle/>
          <a:p>
            <a:pPr marL="457200" lvl="0" indent="-406400" rtl="0">
              <a:spcBef>
                <a:spcPts val="0"/>
              </a:spcBef>
              <a:buClr>
                <a:schemeClr val="dk2"/>
              </a:buClr>
              <a:buSzPct val="58333"/>
              <a:buFont typeface="Droid Sans"/>
              <a:buChar char="●"/>
            </a:pPr>
            <a:r>
              <a:rPr lang="en" sz="4800" b="1">
                <a:latin typeface="Droid Sans"/>
                <a:ea typeface="Droid Sans"/>
                <a:cs typeface="Droid Sans"/>
                <a:sym typeface="Droid Sans"/>
              </a:rPr>
              <a:t>Does it solve a problem?</a:t>
            </a:r>
          </a:p>
          <a:p>
            <a:pPr lvl="0" rtl="0">
              <a:spcBef>
                <a:spcPts val="0"/>
              </a:spcBef>
              <a:buNone/>
            </a:pPr>
            <a:endParaRPr sz="2400" b="1">
              <a:latin typeface="Droid Sans"/>
              <a:ea typeface="Droid Sans"/>
              <a:cs typeface="Droid Sans"/>
              <a:sym typeface="Droid Sans"/>
            </a:endParaRPr>
          </a:p>
          <a:p>
            <a:pPr marL="457200" lvl="0" indent="-406400" rtl="0">
              <a:spcBef>
                <a:spcPts val="0"/>
              </a:spcBef>
              <a:buClr>
                <a:schemeClr val="dk2"/>
              </a:buClr>
              <a:buSzPct val="58333"/>
              <a:buFont typeface="Droid Sans"/>
              <a:buChar char="●"/>
            </a:pPr>
            <a:r>
              <a:rPr lang="en" sz="4800" b="1">
                <a:latin typeface="Droid Sans"/>
                <a:ea typeface="Droid Sans"/>
                <a:cs typeface="Droid Sans"/>
                <a:sym typeface="Droid Sans"/>
              </a:rPr>
              <a:t>Does it help your students?</a:t>
            </a:r>
          </a:p>
          <a:p>
            <a:pPr lvl="0" rtl="0">
              <a:spcBef>
                <a:spcPts val="0"/>
              </a:spcBef>
              <a:buNone/>
            </a:pPr>
            <a:endParaRPr sz="2400" b="1">
              <a:latin typeface="Droid Sans"/>
              <a:ea typeface="Droid Sans"/>
              <a:cs typeface="Droid Sans"/>
              <a:sym typeface="Droid Sans"/>
            </a:endParaRPr>
          </a:p>
          <a:p>
            <a:pPr marL="457200" lvl="0" indent="-406400" rtl="0">
              <a:spcBef>
                <a:spcPts val="0"/>
              </a:spcBef>
              <a:buClr>
                <a:schemeClr val="dk2"/>
              </a:buClr>
              <a:buSzPct val="58333"/>
              <a:buFont typeface="Droid Sans"/>
              <a:buChar char="●"/>
            </a:pPr>
            <a:r>
              <a:rPr lang="en" sz="4800" b="1">
                <a:latin typeface="Droid Sans"/>
                <a:ea typeface="Droid Sans"/>
                <a:cs typeface="Droid Sans"/>
                <a:sym typeface="Droid Sans"/>
              </a:rPr>
              <a:t>Does it save you time? </a:t>
            </a:r>
          </a:p>
          <a:p>
            <a:pPr rtl="0">
              <a:spcBef>
                <a:spcPts val="0"/>
              </a:spcBef>
              <a:buNone/>
            </a:pPr>
            <a:endParaRPr sz="4800" b="1">
              <a:latin typeface="Droid Sans"/>
              <a:ea typeface="Droid Sans"/>
              <a:cs typeface="Droid Sans"/>
              <a:sym typeface="Droid Sans"/>
            </a:endParaRPr>
          </a:p>
          <a:p>
            <a:pPr lvl="0" rtl="0">
              <a:spcBef>
                <a:spcPts val="0"/>
              </a:spcBef>
              <a:buNone/>
            </a:pPr>
            <a:endParaRPr sz="4800" b="1">
              <a:latin typeface="Droid Sans"/>
              <a:ea typeface="Droid Sans"/>
              <a:cs typeface="Droid Sans"/>
              <a:sym typeface="Droid Sans"/>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Shape 79"/>
          <p:cNvPicPr preferRelativeResize="0"/>
          <p:nvPr/>
        </p:nvPicPr>
        <p:blipFill>
          <a:blip r:embed="rId3">
            <a:alphaModFix amt="79000"/>
          </a:blip>
          <a:stretch>
            <a:fillRect/>
          </a:stretch>
        </p:blipFill>
        <p:spPr>
          <a:xfrm>
            <a:off x="2185025" y="2189323"/>
            <a:ext cx="4773949" cy="4140050"/>
          </a:xfrm>
          <a:prstGeom prst="rect">
            <a:avLst/>
          </a:prstGeom>
          <a:noFill/>
          <a:ln>
            <a:noFill/>
          </a:ln>
        </p:spPr>
      </p:pic>
      <p:sp>
        <p:nvSpPr>
          <p:cNvPr id="80" name="Shape 80"/>
          <p:cNvSpPr txBox="1">
            <a:spLocks noGrp="1"/>
          </p:cNvSpPr>
          <p:nvPr>
            <p:ph type="body" idx="1"/>
          </p:nvPr>
        </p:nvSpPr>
        <p:spPr>
          <a:xfrm>
            <a:off x="195075" y="1947325"/>
            <a:ext cx="4292399" cy="4620299"/>
          </a:xfrm>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Arial"/>
              <a:buChar char="●"/>
            </a:pPr>
            <a:r>
              <a:rPr lang="en" b="1">
                <a:latin typeface="Droid Sans"/>
                <a:ea typeface="Droid Sans"/>
                <a:cs typeface="Droid Sans"/>
                <a:sym typeface="Droid Sans"/>
              </a:rPr>
              <a:t>Develop and submit research questions</a:t>
            </a:r>
          </a:p>
          <a:p>
            <a:pPr marL="457200" lvl="0" indent="-419100" rtl="0">
              <a:spcBef>
                <a:spcPts val="0"/>
              </a:spcBef>
              <a:buClr>
                <a:schemeClr val="dk2"/>
              </a:buClr>
              <a:buSzPct val="100000"/>
              <a:buFont typeface="Arial"/>
              <a:buChar char="●"/>
            </a:pPr>
            <a:r>
              <a:rPr lang="en" b="1">
                <a:latin typeface="Droid Sans"/>
                <a:ea typeface="Droid Sans"/>
                <a:cs typeface="Droid Sans"/>
                <a:sym typeface="Droid Sans"/>
              </a:rPr>
              <a:t>Conduct research with reputable sources</a:t>
            </a:r>
          </a:p>
          <a:p>
            <a:pPr marL="457200" lvl="0" indent="-419100" rtl="0">
              <a:spcBef>
                <a:spcPts val="0"/>
              </a:spcBef>
              <a:buClr>
                <a:schemeClr val="dk2"/>
              </a:buClr>
              <a:buSzPct val="100000"/>
              <a:buFont typeface="Arial"/>
              <a:buChar char="●"/>
            </a:pPr>
            <a:r>
              <a:rPr lang="en" b="1">
                <a:latin typeface="Droid Sans"/>
                <a:ea typeface="Droid Sans"/>
                <a:cs typeface="Droid Sans"/>
                <a:sym typeface="Droid Sans"/>
              </a:rPr>
              <a:t>Complete works cited entries </a:t>
            </a:r>
          </a:p>
          <a:p>
            <a:pPr marL="457200" lvl="0" indent="-419100">
              <a:spcBef>
                <a:spcPts val="0"/>
              </a:spcBef>
              <a:buClr>
                <a:schemeClr val="dk2"/>
              </a:buClr>
              <a:buSzPct val="100000"/>
              <a:buFont typeface="Arial"/>
              <a:buChar char="●"/>
            </a:pPr>
            <a:r>
              <a:rPr lang="en" b="1">
                <a:latin typeface="Droid Sans"/>
                <a:ea typeface="Droid Sans"/>
                <a:cs typeface="Droid Sans"/>
                <a:sym typeface="Droid Sans"/>
              </a:rPr>
              <a:t>Create “note cards”</a:t>
            </a:r>
          </a:p>
        </p:txBody>
      </p:sp>
      <p:sp>
        <p:nvSpPr>
          <p:cNvPr id="81" name="Shape 81"/>
          <p:cNvSpPr txBox="1">
            <a:spLocks noGrp="1"/>
          </p:cNvSpPr>
          <p:nvPr>
            <p:ph type="body" idx="2"/>
          </p:nvPr>
        </p:nvSpPr>
        <p:spPr>
          <a:xfrm>
            <a:off x="4656667" y="1949211"/>
            <a:ext cx="4030200" cy="4620299"/>
          </a:xfrm>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Arial"/>
              <a:buChar char="●"/>
            </a:pPr>
            <a:r>
              <a:rPr lang="en" b="1">
                <a:latin typeface="Droid Sans"/>
                <a:ea typeface="Droid Sans"/>
                <a:cs typeface="Droid Sans"/>
                <a:sym typeface="Droid Sans"/>
              </a:rPr>
              <a:t>Organize ideas with graphic organizer</a:t>
            </a:r>
          </a:p>
          <a:p>
            <a:pPr marL="457200" lvl="0" indent="-419100" rtl="0">
              <a:spcBef>
                <a:spcPts val="0"/>
              </a:spcBef>
              <a:buClr>
                <a:schemeClr val="dk2"/>
              </a:buClr>
              <a:buSzPct val="100000"/>
              <a:buFont typeface="Arial"/>
              <a:buChar char="●"/>
            </a:pPr>
            <a:r>
              <a:rPr lang="en" b="1">
                <a:latin typeface="Droid Sans"/>
                <a:ea typeface="Droid Sans"/>
                <a:cs typeface="Droid Sans"/>
                <a:sym typeface="Droid Sans"/>
              </a:rPr>
              <a:t>Draft, peer edit, and revise</a:t>
            </a:r>
          </a:p>
          <a:p>
            <a:pPr marL="457200" lvl="0" indent="-419100" rtl="0">
              <a:spcBef>
                <a:spcPts val="0"/>
              </a:spcBef>
              <a:buClr>
                <a:schemeClr val="dk2"/>
              </a:buClr>
              <a:buSzPct val="100000"/>
              <a:buFont typeface="Arial"/>
              <a:buChar char="●"/>
            </a:pPr>
            <a:r>
              <a:rPr lang="en" b="1">
                <a:latin typeface="Droid Sans"/>
                <a:ea typeface="Droid Sans"/>
                <a:cs typeface="Droid Sans"/>
                <a:sym typeface="Droid Sans"/>
              </a:rPr>
              <a:t>Submit and assess</a:t>
            </a:r>
          </a:p>
          <a:p>
            <a:pPr marL="457200" lvl="0" indent="-419100" rtl="0">
              <a:spcBef>
                <a:spcPts val="0"/>
              </a:spcBef>
              <a:buClr>
                <a:schemeClr val="dk2"/>
              </a:buClr>
              <a:buSzPct val="100000"/>
              <a:buFont typeface="Arial"/>
              <a:buChar char="●"/>
            </a:pPr>
            <a:r>
              <a:rPr lang="en" b="1">
                <a:latin typeface="Droid Sans"/>
                <a:ea typeface="Droid Sans"/>
                <a:cs typeface="Droid Sans"/>
                <a:sym typeface="Droid Sans"/>
              </a:rPr>
              <a:t>Return and revise</a:t>
            </a:r>
          </a:p>
          <a:p>
            <a:pPr lvl="0">
              <a:spcBef>
                <a:spcPts val="0"/>
              </a:spcBef>
              <a:buNone/>
            </a:pPr>
            <a:r>
              <a:rPr lang="en" sz="2200" b="1" i="1">
                <a:latin typeface="Droid Sans"/>
                <a:ea typeface="Droid Sans"/>
                <a:cs typeface="Droid Sans"/>
                <a:sym typeface="Droid Sans"/>
              </a:rPr>
              <a:t>All while allowing the instructor to track progress and comment throughout!</a:t>
            </a:r>
          </a:p>
        </p:txBody>
      </p:sp>
      <p:sp>
        <p:nvSpPr>
          <p:cNvPr id="82" name="Shape 82"/>
          <p:cNvSpPr txBox="1">
            <a:spLocks noGrp="1"/>
          </p:cNvSpPr>
          <p:nvPr>
            <p:ph type="title"/>
          </p:nvPr>
        </p:nvSpPr>
        <p:spPr>
          <a:xfrm>
            <a:off x="457200" y="274637"/>
            <a:ext cx="8229600" cy="1521900"/>
          </a:xfrm>
          <a:prstGeom prst="rect">
            <a:avLst/>
          </a:prstGeom>
        </p:spPr>
        <p:txBody>
          <a:bodyPr lIns="91425" tIns="91425" rIns="91425" bIns="91425" anchor="b" anchorCtr="0">
            <a:noAutofit/>
          </a:bodyPr>
          <a:lstStyle/>
          <a:p>
            <a:pPr lvl="0">
              <a:spcBef>
                <a:spcPts val="0"/>
              </a:spcBef>
              <a:buNone/>
            </a:pPr>
            <a:r>
              <a:rPr lang="en" sz="4000" dirty="0"/>
              <a:t>Complete the </a:t>
            </a:r>
            <a:r>
              <a:rPr lang="en" sz="4000" u="sng" dirty="0"/>
              <a:t>ENTIRE</a:t>
            </a:r>
            <a:r>
              <a:rPr lang="en" sz="4000" dirty="0"/>
              <a:t> research process with Google Drive</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grpSp>
        <p:nvGrpSpPr>
          <p:cNvPr id="87" name="Shape 87"/>
          <p:cNvGrpSpPr/>
          <p:nvPr/>
        </p:nvGrpSpPr>
        <p:grpSpPr>
          <a:xfrm>
            <a:off x="5765775" y="134325"/>
            <a:ext cx="3516299" cy="6520251"/>
            <a:chOff x="5377350" y="-317762"/>
            <a:chExt cx="3516299" cy="6520251"/>
          </a:xfrm>
        </p:grpSpPr>
        <p:grpSp>
          <p:nvGrpSpPr>
            <p:cNvPr id="88" name="Shape 88"/>
            <p:cNvGrpSpPr/>
            <p:nvPr/>
          </p:nvGrpSpPr>
          <p:grpSpPr>
            <a:xfrm>
              <a:off x="5820600" y="689675"/>
              <a:ext cx="2629800" cy="5512814"/>
              <a:chOff x="217950" y="217950"/>
              <a:chExt cx="2629800" cy="5512814"/>
            </a:xfrm>
          </p:grpSpPr>
          <p:sp>
            <p:nvSpPr>
              <p:cNvPr id="89" name="Shape 89"/>
              <p:cNvSpPr txBox="1"/>
              <p:nvPr/>
            </p:nvSpPr>
            <p:spPr>
              <a:xfrm>
                <a:off x="217950" y="217950"/>
                <a:ext cx="2629800" cy="624899"/>
              </a:xfrm>
              <a:prstGeom prst="rect">
                <a:avLst/>
              </a:prstGeom>
              <a:solidFill>
                <a:srgbClr val="B4A7D6"/>
              </a:solidFill>
              <a:ln w="76200"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2400" b="1">
                    <a:latin typeface="Droid Sans"/>
                    <a:ea typeface="Droid Sans"/>
                    <a:cs typeface="Droid Sans"/>
                    <a:sym typeface="Droid Sans"/>
                  </a:rPr>
                  <a:t>Ask a question</a:t>
                </a:r>
              </a:p>
            </p:txBody>
          </p:sp>
          <p:sp>
            <p:nvSpPr>
              <p:cNvPr id="90" name="Shape 90"/>
              <p:cNvSpPr txBox="1"/>
              <p:nvPr/>
            </p:nvSpPr>
            <p:spPr>
              <a:xfrm>
                <a:off x="217950" y="1056150"/>
                <a:ext cx="2629800" cy="624899"/>
              </a:xfrm>
              <a:prstGeom prst="rect">
                <a:avLst/>
              </a:prstGeom>
              <a:solidFill>
                <a:srgbClr val="9FC5E8"/>
              </a:solidFill>
              <a:ln w="76200"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2400" b="1">
                    <a:latin typeface="Droid Sans"/>
                    <a:ea typeface="Droid Sans"/>
                    <a:cs typeface="Droid Sans"/>
                    <a:sym typeface="Droid Sans"/>
                  </a:rPr>
                  <a:t>Research</a:t>
                </a:r>
              </a:p>
            </p:txBody>
          </p:sp>
          <p:sp>
            <p:nvSpPr>
              <p:cNvPr id="91" name="Shape 91"/>
              <p:cNvSpPr txBox="1"/>
              <p:nvPr/>
            </p:nvSpPr>
            <p:spPr>
              <a:xfrm>
                <a:off x="217950" y="1894350"/>
                <a:ext cx="2629800" cy="624899"/>
              </a:xfrm>
              <a:prstGeom prst="rect">
                <a:avLst/>
              </a:prstGeom>
              <a:solidFill>
                <a:srgbClr val="93C47D"/>
              </a:solidFill>
              <a:ln w="76200"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2400" b="1">
                    <a:latin typeface="Droid Sans"/>
                    <a:ea typeface="Droid Sans"/>
                    <a:cs typeface="Droid Sans"/>
                    <a:sym typeface="Droid Sans"/>
                  </a:rPr>
                  <a:t>Hypothesis</a:t>
                </a:r>
              </a:p>
            </p:txBody>
          </p:sp>
          <p:sp>
            <p:nvSpPr>
              <p:cNvPr id="92" name="Shape 92"/>
              <p:cNvSpPr txBox="1"/>
              <p:nvPr/>
            </p:nvSpPr>
            <p:spPr>
              <a:xfrm>
                <a:off x="217950" y="2732550"/>
                <a:ext cx="2629800" cy="624899"/>
              </a:xfrm>
              <a:prstGeom prst="rect">
                <a:avLst/>
              </a:prstGeom>
              <a:solidFill>
                <a:srgbClr val="FFD966"/>
              </a:solidFill>
              <a:ln w="76200"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2200" b="1">
                    <a:latin typeface="Droid Sans"/>
                    <a:ea typeface="Droid Sans"/>
                    <a:cs typeface="Droid Sans"/>
                    <a:sym typeface="Droid Sans"/>
                  </a:rPr>
                  <a:t>Test Hypothesis</a:t>
                </a:r>
              </a:p>
            </p:txBody>
          </p:sp>
          <p:sp>
            <p:nvSpPr>
              <p:cNvPr id="93" name="Shape 93"/>
              <p:cNvSpPr txBox="1"/>
              <p:nvPr/>
            </p:nvSpPr>
            <p:spPr>
              <a:xfrm>
                <a:off x="217950" y="3570750"/>
                <a:ext cx="2629800" cy="802799"/>
              </a:xfrm>
              <a:prstGeom prst="rect">
                <a:avLst/>
              </a:prstGeom>
              <a:solidFill>
                <a:srgbClr val="E69138"/>
              </a:solidFill>
              <a:ln w="76200"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2000" b="1">
                    <a:latin typeface="Droid Sans"/>
                    <a:ea typeface="Droid Sans"/>
                    <a:cs typeface="Droid Sans"/>
                    <a:sym typeface="Droid Sans"/>
                  </a:rPr>
                  <a:t>Analyze data/</a:t>
                </a:r>
              </a:p>
              <a:p>
                <a:pPr lvl="0" algn="ctr" rtl="0">
                  <a:spcBef>
                    <a:spcPts val="0"/>
                  </a:spcBef>
                  <a:buNone/>
                </a:pPr>
                <a:r>
                  <a:rPr lang="en" sz="2000" b="1">
                    <a:latin typeface="Droid Sans"/>
                    <a:ea typeface="Droid Sans"/>
                    <a:cs typeface="Droid Sans"/>
                    <a:sym typeface="Droid Sans"/>
                  </a:rPr>
                  <a:t>draw conclusion</a:t>
                </a:r>
              </a:p>
            </p:txBody>
          </p:sp>
          <p:sp>
            <p:nvSpPr>
              <p:cNvPr id="94" name="Shape 94"/>
              <p:cNvSpPr txBox="1"/>
              <p:nvPr/>
            </p:nvSpPr>
            <p:spPr>
              <a:xfrm>
                <a:off x="217950" y="4561364"/>
                <a:ext cx="2629800" cy="1169400"/>
              </a:xfrm>
              <a:prstGeom prst="rect">
                <a:avLst/>
              </a:prstGeom>
              <a:solidFill>
                <a:srgbClr val="E06666"/>
              </a:solidFill>
              <a:ln w="76200"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2000" b="1">
                    <a:latin typeface="Droid Sans"/>
                    <a:ea typeface="Droid Sans"/>
                    <a:cs typeface="Droid Sans"/>
                    <a:sym typeface="Droid Sans"/>
                  </a:rPr>
                  <a:t>Report results:</a:t>
                </a:r>
              </a:p>
              <a:p>
                <a:pPr lvl="0" algn="ctr" rtl="0">
                  <a:spcBef>
                    <a:spcPts val="0"/>
                  </a:spcBef>
                  <a:buNone/>
                </a:pPr>
                <a:r>
                  <a:rPr lang="en" sz="2000" b="1">
                    <a:latin typeface="Droid Sans"/>
                    <a:ea typeface="Droid Sans"/>
                    <a:cs typeface="Droid Sans"/>
                    <a:sym typeface="Droid Sans"/>
                  </a:rPr>
                  <a:t>Was hypothesis correct?</a:t>
                </a:r>
              </a:p>
            </p:txBody>
          </p:sp>
        </p:grpSp>
        <p:sp>
          <p:nvSpPr>
            <p:cNvPr id="95" name="Shape 95"/>
            <p:cNvSpPr txBox="1"/>
            <p:nvPr/>
          </p:nvSpPr>
          <p:spPr>
            <a:xfrm>
              <a:off x="5377350" y="-317762"/>
              <a:ext cx="3516299" cy="957600"/>
            </a:xfrm>
            <a:prstGeom prst="rect">
              <a:avLst/>
            </a:prstGeom>
            <a:noFill/>
            <a:ln>
              <a:noFill/>
            </a:ln>
          </p:spPr>
          <p:txBody>
            <a:bodyPr lIns="91425" tIns="91425" rIns="91425" bIns="91425" anchor="t" anchorCtr="0">
              <a:noAutofit/>
            </a:bodyPr>
            <a:lstStyle/>
            <a:p>
              <a:pPr algn="ctr" rtl="0">
                <a:spcBef>
                  <a:spcPts val="0"/>
                </a:spcBef>
                <a:buNone/>
              </a:pPr>
              <a:r>
                <a:rPr lang="en" sz="2600" b="1">
                  <a:latin typeface="Droid Sans"/>
                  <a:ea typeface="Droid Sans"/>
                  <a:cs typeface="Droid Sans"/>
                  <a:sym typeface="Droid Sans"/>
                </a:rPr>
                <a:t>SCIENTIFIC </a:t>
              </a:r>
            </a:p>
            <a:p>
              <a:pPr lvl="0" algn="ctr" rtl="0">
                <a:spcBef>
                  <a:spcPts val="0"/>
                </a:spcBef>
                <a:buNone/>
              </a:pPr>
              <a:r>
                <a:rPr lang="en" sz="2600" b="1">
                  <a:latin typeface="Droid Sans"/>
                  <a:ea typeface="Droid Sans"/>
                  <a:cs typeface="Droid Sans"/>
                  <a:sym typeface="Droid Sans"/>
                </a:rPr>
                <a:t>METHOD</a:t>
              </a:r>
            </a:p>
          </p:txBody>
        </p:sp>
      </p:grpSp>
      <p:grpSp>
        <p:nvGrpSpPr>
          <p:cNvPr id="96" name="Shape 96"/>
          <p:cNvGrpSpPr/>
          <p:nvPr/>
        </p:nvGrpSpPr>
        <p:grpSpPr>
          <a:xfrm>
            <a:off x="205702" y="731259"/>
            <a:ext cx="2623098" cy="5395485"/>
            <a:chOff x="1885001" y="185640"/>
            <a:chExt cx="3804900" cy="5395485"/>
          </a:xfrm>
        </p:grpSpPr>
        <p:grpSp>
          <p:nvGrpSpPr>
            <p:cNvPr id="97" name="Shape 97"/>
            <p:cNvGrpSpPr/>
            <p:nvPr/>
          </p:nvGrpSpPr>
          <p:grpSpPr>
            <a:xfrm>
              <a:off x="2121329" y="1276856"/>
              <a:ext cx="3332219" cy="4304269"/>
              <a:chOff x="1380404" y="363294"/>
              <a:chExt cx="3332219" cy="4304269"/>
            </a:xfrm>
          </p:grpSpPr>
          <p:sp>
            <p:nvSpPr>
              <p:cNvPr id="98" name="Shape 98"/>
              <p:cNvSpPr txBox="1"/>
              <p:nvPr/>
            </p:nvSpPr>
            <p:spPr>
              <a:xfrm>
                <a:off x="1380404" y="363294"/>
                <a:ext cx="3332219" cy="676204"/>
              </a:xfrm>
              <a:prstGeom prst="rect">
                <a:avLst/>
              </a:prstGeom>
              <a:solidFill>
                <a:srgbClr val="B4A7D6"/>
              </a:solidFill>
              <a:ln w="76200"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2600" b="1">
                    <a:latin typeface="Droid Sans"/>
                    <a:ea typeface="Droid Sans"/>
                    <a:cs typeface="Droid Sans"/>
                    <a:sym typeface="Droid Sans"/>
                  </a:rPr>
                  <a:t>Prewrite</a:t>
                </a:r>
              </a:p>
            </p:txBody>
          </p:sp>
          <p:sp>
            <p:nvSpPr>
              <p:cNvPr id="99" name="Shape 99"/>
              <p:cNvSpPr txBox="1"/>
              <p:nvPr/>
            </p:nvSpPr>
            <p:spPr>
              <a:xfrm>
                <a:off x="1380404" y="1270310"/>
                <a:ext cx="3332219" cy="676204"/>
              </a:xfrm>
              <a:prstGeom prst="rect">
                <a:avLst/>
              </a:prstGeom>
              <a:solidFill>
                <a:srgbClr val="9FC5E8"/>
              </a:solidFill>
              <a:ln w="76200"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2600" b="1">
                    <a:latin typeface="Droid Sans"/>
                    <a:ea typeface="Droid Sans"/>
                    <a:cs typeface="Droid Sans"/>
                    <a:sym typeface="Droid Sans"/>
                  </a:rPr>
                  <a:t>Draft</a:t>
                </a:r>
              </a:p>
            </p:txBody>
          </p:sp>
          <p:sp>
            <p:nvSpPr>
              <p:cNvPr id="100" name="Shape 100"/>
              <p:cNvSpPr txBox="1"/>
              <p:nvPr/>
            </p:nvSpPr>
            <p:spPr>
              <a:xfrm>
                <a:off x="1380404" y="2177326"/>
                <a:ext cx="3332219" cy="676204"/>
              </a:xfrm>
              <a:prstGeom prst="rect">
                <a:avLst/>
              </a:prstGeom>
              <a:solidFill>
                <a:srgbClr val="93C47D"/>
              </a:solidFill>
              <a:ln w="76200"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2600" b="1">
                    <a:latin typeface="Droid Sans"/>
                    <a:ea typeface="Droid Sans"/>
                    <a:cs typeface="Droid Sans"/>
                    <a:sym typeface="Droid Sans"/>
                  </a:rPr>
                  <a:t>Revise</a:t>
                </a:r>
              </a:p>
            </p:txBody>
          </p:sp>
          <p:sp>
            <p:nvSpPr>
              <p:cNvPr id="101" name="Shape 101"/>
              <p:cNvSpPr txBox="1"/>
              <p:nvPr/>
            </p:nvSpPr>
            <p:spPr>
              <a:xfrm>
                <a:off x="1380404" y="3084342"/>
                <a:ext cx="3332219" cy="676204"/>
              </a:xfrm>
              <a:prstGeom prst="rect">
                <a:avLst/>
              </a:prstGeom>
              <a:solidFill>
                <a:srgbClr val="FFD966"/>
              </a:solidFill>
              <a:ln w="76200"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2600" b="1">
                    <a:latin typeface="Droid Sans"/>
                    <a:ea typeface="Droid Sans"/>
                    <a:cs typeface="Droid Sans"/>
                    <a:sym typeface="Droid Sans"/>
                  </a:rPr>
                  <a:t>Edit</a:t>
                </a:r>
              </a:p>
            </p:txBody>
          </p:sp>
          <p:sp>
            <p:nvSpPr>
              <p:cNvPr id="102" name="Shape 102"/>
              <p:cNvSpPr txBox="1"/>
              <p:nvPr/>
            </p:nvSpPr>
            <p:spPr>
              <a:xfrm>
                <a:off x="1380404" y="3991359"/>
                <a:ext cx="3332219" cy="676204"/>
              </a:xfrm>
              <a:prstGeom prst="rect">
                <a:avLst/>
              </a:prstGeom>
              <a:solidFill>
                <a:srgbClr val="E69138"/>
              </a:solidFill>
              <a:ln w="76200"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2600" b="1">
                    <a:latin typeface="Droid Sans"/>
                    <a:ea typeface="Droid Sans"/>
                    <a:cs typeface="Droid Sans"/>
                    <a:sym typeface="Droid Sans"/>
                  </a:rPr>
                  <a:t>Publish</a:t>
                </a:r>
              </a:p>
            </p:txBody>
          </p:sp>
        </p:grpSp>
        <p:sp>
          <p:nvSpPr>
            <p:cNvPr id="103" name="Shape 103"/>
            <p:cNvSpPr txBox="1"/>
            <p:nvPr/>
          </p:nvSpPr>
          <p:spPr>
            <a:xfrm>
              <a:off x="1885001" y="185640"/>
              <a:ext cx="3804900" cy="994800"/>
            </a:xfrm>
            <a:prstGeom prst="rect">
              <a:avLst/>
            </a:prstGeom>
            <a:noFill/>
            <a:ln>
              <a:noFill/>
            </a:ln>
          </p:spPr>
          <p:txBody>
            <a:bodyPr lIns="91425" tIns="91425" rIns="91425" bIns="91425" anchor="t" anchorCtr="0">
              <a:noAutofit/>
            </a:bodyPr>
            <a:lstStyle/>
            <a:p>
              <a:pPr algn="ctr" rtl="0">
                <a:spcBef>
                  <a:spcPts val="0"/>
                </a:spcBef>
                <a:buNone/>
              </a:pPr>
              <a:r>
                <a:rPr lang="en" sz="2600" b="1">
                  <a:latin typeface="Droid Sans"/>
                  <a:ea typeface="Droid Sans"/>
                  <a:cs typeface="Droid Sans"/>
                  <a:sym typeface="Droid Sans"/>
                </a:rPr>
                <a:t>WRITING </a:t>
              </a:r>
            </a:p>
            <a:p>
              <a:pPr lvl="0" algn="ctr" rtl="0">
                <a:spcBef>
                  <a:spcPts val="0"/>
                </a:spcBef>
                <a:buNone/>
              </a:pPr>
              <a:r>
                <a:rPr lang="en" sz="2600" b="1">
                  <a:latin typeface="Droid Sans"/>
                  <a:ea typeface="Droid Sans"/>
                  <a:cs typeface="Droid Sans"/>
                  <a:sym typeface="Droid Sans"/>
                </a:rPr>
                <a:t>PROCESS</a:t>
              </a:r>
            </a:p>
          </p:txBody>
        </p:sp>
      </p:grpSp>
      <p:grpSp>
        <p:nvGrpSpPr>
          <p:cNvPr id="104" name="Shape 104"/>
          <p:cNvGrpSpPr/>
          <p:nvPr/>
        </p:nvGrpSpPr>
        <p:grpSpPr>
          <a:xfrm>
            <a:off x="3108052" y="274059"/>
            <a:ext cx="2623098" cy="6309881"/>
            <a:chOff x="441052" y="45459"/>
            <a:chExt cx="2623098" cy="6309881"/>
          </a:xfrm>
        </p:grpSpPr>
        <p:grpSp>
          <p:nvGrpSpPr>
            <p:cNvPr id="105" name="Shape 105"/>
            <p:cNvGrpSpPr/>
            <p:nvPr/>
          </p:nvGrpSpPr>
          <p:grpSpPr>
            <a:xfrm>
              <a:off x="441052" y="45459"/>
              <a:ext cx="2623098" cy="5395481"/>
              <a:chOff x="1885001" y="185640"/>
              <a:chExt cx="3804900" cy="5395481"/>
            </a:xfrm>
          </p:grpSpPr>
          <p:grpSp>
            <p:nvGrpSpPr>
              <p:cNvPr id="106" name="Shape 106"/>
              <p:cNvGrpSpPr/>
              <p:nvPr/>
            </p:nvGrpSpPr>
            <p:grpSpPr>
              <a:xfrm>
                <a:off x="2121329" y="1276856"/>
                <a:ext cx="3332100" cy="4304265"/>
                <a:chOff x="1380404" y="363294"/>
                <a:chExt cx="3332100" cy="4304265"/>
              </a:xfrm>
            </p:grpSpPr>
            <p:sp>
              <p:nvSpPr>
                <p:cNvPr id="107" name="Shape 107"/>
                <p:cNvSpPr txBox="1"/>
                <p:nvPr/>
              </p:nvSpPr>
              <p:spPr>
                <a:xfrm>
                  <a:off x="1380404" y="363294"/>
                  <a:ext cx="3332100" cy="676200"/>
                </a:xfrm>
                <a:prstGeom prst="rect">
                  <a:avLst/>
                </a:prstGeom>
                <a:solidFill>
                  <a:srgbClr val="B4A7D6"/>
                </a:solidFill>
                <a:ln w="76200"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2600" b="1">
                      <a:latin typeface="Droid Sans"/>
                      <a:ea typeface="Droid Sans"/>
                      <a:cs typeface="Droid Sans"/>
                      <a:sym typeface="Droid Sans"/>
                    </a:rPr>
                    <a:t>Question</a:t>
                  </a:r>
                </a:p>
              </p:txBody>
            </p:sp>
            <p:sp>
              <p:nvSpPr>
                <p:cNvPr id="108" name="Shape 108"/>
                <p:cNvSpPr txBox="1"/>
                <p:nvPr/>
              </p:nvSpPr>
              <p:spPr>
                <a:xfrm>
                  <a:off x="1380404" y="1270310"/>
                  <a:ext cx="3332100" cy="676200"/>
                </a:xfrm>
                <a:prstGeom prst="rect">
                  <a:avLst/>
                </a:prstGeom>
                <a:solidFill>
                  <a:srgbClr val="9FC5E8"/>
                </a:solidFill>
                <a:ln w="76200"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2600" b="1">
                      <a:latin typeface="Droid Sans"/>
                      <a:ea typeface="Droid Sans"/>
                      <a:cs typeface="Droid Sans"/>
                      <a:sym typeface="Droid Sans"/>
                    </a:rPr>
                    <a:t>Research</a:t>
                  </a:r>
                </a:p>
              </p:txBody>
            </p:sp>
            <p:sp>
              <p:nvSpPr>
                <p:cNvPr id="109" name="Shape 109"/>
                <p:cNvSpPr txBox="1"/>
                <p:nvPr/>
              </p:nvSpPr>
              <p:spPr>
                <a:xfrm>
                  <a:off x="1380404" y="2177326"/>
                  <a:ext cx="3332100" cy="676200"/>
                </a:xfrm>
                <a:prstGeom prst="rect">
                  <a:avLst/>
                </a:prstGeom>
                <a:solidFill>
                  <a:srgbClr val="93C47D"/>
                </a:solidFill>
                <a:ln w="76200"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2600" b="1">
                      <a:latin typeface="Droid Sans"/>
                      <a:ea typeface="Droid Sans"/>
                      <a:cs typeface="Droid Sans"/>
                      <a:sym typeface="Droid Sans"/>
                    </a:rPr>
                    <a:t>Organize</a:t>
                  </a:r>
                </a:p>
              </p:txBody>
            </p:sp>
            <p:sp>
              <p:nvSpPr>
                <p:cNvPr id="110" name="Shape 110"/>
                <p:cNvSpPr txBox="1"/>
                <p:nvPr/>
              </p:nvSpPr>
              <p:spPr>
                <a:xfrm>
                  <a:off x="1380404" y="3084342"/>
                  <a:ext cx="3332100" cy="676200"/>
                </a:xfrm>
                <a:prstGeom prst="rect">
                  <a:avLst/>
                </a:prstGeom>
                <a:solidFill>
                  <a:srgbClr val="FFD966"/>
                </a:solidFill>
                <a:ln w="76200"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2600" b="1">
                      <a:latin typeface="Droid Sans"/>
                      <a:ea typeface="Droid Sans"/>
                      <a:cs typeface="Droid Sans"/>
                      <a:sym typeface="Droid Sans"/>
                    </a:rPr>
                    <a:t>Draft</a:t>
                  </a:r>
                </a:p>
              </p:txBody>
            </p:sp>
            <p:sp>
              <p:nvSpPr>
                <p:cNvPr id="111" name="Shape 111"/>
                <p:cNvSpPr txBox="1"/>
                <p:nvPr/>
              </p:nvSpPr>
              <p:spPr>
                <a:xfrm>
                  <a:off x="1380404" y="3991359"/>
                  <a:ext cx="3332100" cy="676200"/>
                </a:xfrm>
                <a:prstGeom prst="rect">
                  <a:avLst/>
                </a:prstGeom>
                <a:solidFill>
                  <a:srgbClr val="E69138"/>
                </a:solidFill>
                <a:ln w="76200"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2600" b="1">
                      <a:latin typeface="Droid Sans"/>
                      <a:ea typeface="Droid Sans"/>
                      <a:cs typeface="Droid Sans"/>
                      <a:sym typeface="Droid Sans"/>
                    </a:rPr>
                    <a:t>Revise/Edit</a:t>
                  </a:r>
                </a:p>
              </p:txBody>
            </p:sp>
          </p:grpSp>
          <p:sp>
            <p:nvSpPr>
              <p:cNvPr id="112" name="Shape 112"/>
              <p:cNvSpPr txBox="1"/>
              <p:nvPr/>
            </p:nvSpPr>
            <p:spPr>
              <a:xfrm>
                <a:off x="1885001" y="185640"/>
                <a:ext cx="3804900" cy="994800"/>
              </a:xfrm>
              <a:prstGeom prst="rect">
                <a:avLst/>
              </a:prstGeom>
              <a:noFill/>
              <a:ln>
                <a:noFill/>
              </a:ln>
            </p:spPr>
            <p:txBody>
              <a:bodyPr lIns="91425" tIns="91425" rIns="91425" bIns="91425" anchor="t" anchorCtr="0">
                <a:noAutofit/>
              </a:bodyPr>
              <a:lstStyle/>
              <a:p>
                <a:pPr lvl="0" algn="ctr" rtl="0">
                  <a:spcBef>
                    <a:spcPts val="0"/>
                  </a:spcBef>
                  <a:buNone/>
                </a:pPr>
                <a:r>
                  <a:rPr lang="en" sz="2600" b="1">
                    <a:latin typeface="Droid Sans"/>
                    <a:ea typeface="Droid Sans"/>
                    <a:cs typeface="Droid Sans"/>
                    <a:sym typeface="Droid Sans"/>
                  </a:rPr>
                  <a:t>RESEARCH </a:t>
                </a:r>
              </a:p>
              <a:p>
                <a:pPr lvl="0" algn="ctr" rtl="0">
                  <a:spcBef>
                    <a:spcPts val="0"/>
                  </a:spcBef>
                  <a:buNone/>
                </a:pPr>
                <a:r>
                  <a:rPr lang="en" sz="2600" b="1">
                    <a:latin typeface="Droid Sans"/>
                    <a:ea typeface="Droid Sans"/>
                    <a:cs typeface="Droid Sans"/>
                    <a:sym typeface="Droid Sans"/>
                  </a:rPr>
                  <a:t>PROCESS</a:t>
                </a:r>
              </a:p>
            </p:txBody>
          </p:sp>
        </p:grpSp>
        <p:sp>
          <p:nvSpPr>
            <p:cNvPr id="113" name="Shape 113"/>
            <p:cNvSpPr txBox="1"/>
            <p:nvPr/>
          </p:nvSpPr>
          <p:spPr>
            <a:xfrm>
              <a:off x="603976" y="5679140"/>
              <a:ext cx="2297099" cy="676200"/>
            </a:xfrm>
            <a:prstGeom prst="rect">
              <a:avLst/>
            </a:prstGeom>
            <a:solidFill>
              <a:srgbClr val="E06666"/>
            </a:solidFill>
            <a:ln w="76200"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2600" b="1">
                  <a:latin typeface="Droid Sans"/>
                  <a:ea typeface="Droid Sans"/>
                  <a:cs typeface="Droid Sans"/>
                  <a:sym typeface="Droid Sans"/>
                </a:rPr>
                <a:t>Publish</a:t>
              </a:r>
            </a:p>
          </p:txBody>
        </p:sp>
      </p:gr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552125" y="5875075"/>
            <a:ext cx="8134499" cy="692700"/>
          </a:xfrm>
          <a:prstGeom prst="rect">
            <a:avLst/>
          </a:prstGeom>
        </p:spPr>
        <p:txBody>
          <a:bodyPr lIns="91425" tIns="91425" rIns="91425" bIns="91425" anchor="ctr" anchorCtr="0">
            <a:noAutofit/>
          </a:bodyPr>
          <a:lstStyle/>
          <a:p>
            <a:pPr lvl="0" rtl="0">
              <a:spcBef>
                <a:spcPts val="0"/>
              </a:spcBef>
              <a:buNone/>
            </a:pPr>
            <a:r>
              <a:rPr lang="en" sz="2200">
                <a:latin typeface="Droid Sans"/>
                <a:ea typeface="Droid Sans"/>
                <a:cs typeface="Droid Sans"/>
                <a:sym typeface="Droid Sans"/>
              </a:rPr>
              <a:t>Google Calendar Stinks</a:t>
            </a:r>
          </a:p>
          <a:p>
            <a:pPr lvl="0" rtl="0">
              <a:spcBef>
                <a:spcPts val="0"/>
              </a:spcBef>
              <a:buNone/>
            </a:pPr>
            <a:r>
              <a:rPr lang="en" sz="2200">
                <a:latin typeface="Droid Sans"/>
                <a:ea typeface="Droid Sans"/>
                <a:cs typeface="Droid Sans"/>
                <a:sym typeface="Droid Sans"/>
              </a:rPr>
              <a:t>Share Due Dates and Links in a Doc</a:t>
            </a:r>
          </a:p>
        </p:txBody>
      </p:sp>
      <p:pic>
        <p:nvPicPr>
          <p:cNvPr id="119" name="Shape 119"/>
          <p:cNvPicPr preferRelativeResize="0"/>
          <p:nvPr/>
        </p:nvPicPr>
        <p:blipFill rotWithShape="1">
          <a:blip r:embed="rId3">
            <a:alphaModFix/>
          </a:blip>
          <a:srcRect t="9140"/>
          <a:stretch/>
        </p:blipFill>
        <p:spPr>
          <a:xfrm>
            <a:off x="501437" y="76200"/>
            <a:ext cx="8235873" cy="572467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p:nvPr/>
        </p:nvSpPr>
        <p:spPr>
          <a:xfrm>
            <a:off x="4832125" y="0"/>
            <a:ext cx="4172099" cy="3646499"/>
          </a:xfrm>
          <a:prstGeom prst="rect">
            <a:avLst/>
          </a:prstGeom>
          <a:noFill/>
          <a:ln>
            <a:noFill/>
          </a:ln>
        </p:spPr>
        <p:txBody>
          <a:bodyPr lIns="91425" tIns="91425" rIns="91425" bIns="91425" anchor="t" anchorCtr="0">
            <a:noAutofit/>
          </a:bodyPr>
          <a:lstStyle/>
          <a:p>
            <a:pPr lvl="0" rtl="0">
              <a:spcBef>
                <a:spcPts val="0"/>
              </a:spcBef>
              <a:buClr>
                <a:schemeClr val="dk1"/>
              </a:buClr>
              <a:buSzPct val="47826"/>
              <a:buFont typeface="Arial"/>
              <a:buNone/>
            </a:pPr>
            <a:r>
              <a:rPr lang="en" sz="2300" b="1">
                <a:solidFill>
                  <a:schemeClr val="dk1"/>
                </a:solidFill>
                <a:latin typeface="Droid Sans"/>
                <a:ea typeface="Droid Sans"/>
                <a:cs typeface="Droid Sans"/>
                <a:sym typeface="Droid Sans"/>
              </a:rPr>
              <a:t>A Google form can be embedded on a website, posted on Google Classroom, or shared with students via email.</a:t>
            </a:r>
          </a:p>
          <a:p>
            <a:pPr lvl="0" rtl="0">
              <a:lnSpc>
                <a:spcPct val="100000"/>
              </a:lnSpc>
              <a:spcBef>
                <a:spcPts val="0"/>
              </a:spcBef>
              <a:buClr>
                <a:schemeClr val="dk1"/>
              </a:buClr>
              <a:buFont typeface="Arial"/>
              <a:buNone/>
            </a:pPr>
            <a:endParaRPr sz="2300" b="1">
              <a:solidFill>
                <a:schemeClr val="dk1"/>
              </a:solidFill>
              <a:latin typeface="Droid Sans"/>
              <a:ea typeface="Droid Sans"/>
              <a:cs typeface="Droid Sans"/>
              <a:sym typeface="Droid Sans"/>
            </a:endParaRPr>
          </a:p>
          <a:p>
            <a:pPr lvl="0" rtl="0">
              <a:spcBef>
                <a:spcPts val="0"/>
              </a:spcBef>
              <a:buClr>
                <a:schemeClr val="dk1"/>
              </a:buClr>
              <a:buSzPct val="47826"/>
              <a:buFont typeface="Arial"/>
              <a:buNone/>
            </a:pPr>
            <a:r>
              <a:rPr lang="en" sz="2300" b="1">
                <a:solidFill>
                  <a:schemeClr val="dk1"/>
                </a:solidFill>
                <a:latin typeface="Droid Sans"/>
                <a:ea typeface="Droid Sans"/>
                <a:cs typeface="Droid Sans"/>
                <a:sym typeface="Droid Sans"/>
              </a:rPr>
              <a:t>However you share it out to students, it is a great way to collect proposals (or any other data) from students.</a:t>
            </a:r>
          </a:p>
        </p:txBody>
      </p:sp>
      <p:sp>
        <p:nvSpPr>
          <p:cNvPr id="125" name="Shape 125"/>
          <p:cNvSpPr txBox="1">
            <a:spLocks noGrp="1"/>
          </p:cNvSpPr>
          <p:nvPr>
            <p:ph type="body" idx="1"/>
          </p:nvPr>
        </p:nvSpPr>
        <p:spPr>
          <a:xfrm>
            <a:off x="457200" y="5875078"/>
            <a:ext cx="8229600" cy="692700"/>
          </a:xfrm>
          <a:prstGeom prst="rect">
            <a:avLst/>
          </a:prstGeom>
        </p:spPr>
        <p:txBody>
          <a:bodyPr lIns="91425" tIns="91425" rIns="91425" bIns="91425" anchor="ctr" anchorCtr="0">
            <a:noAutofit/>
          </a:bodyPr>
          <a:lstStyle/>
          <a:p>
            <a:pPr lvl="0" rtl="0">
              <a:spcBef>
                <a:spcPts val="0"/>
              </a:spcBef>
              <a:buNone/>
            </a:pPr>
            <a:r>
              <a:rPr lang="en">
                <a:latin typeface="Droid Sans"/>
                <a:ea typeface="Droid Sans"/>
                <a:cs typeface="Droid Sans"/>
                <a:sym typeface="Droid Sans"/>
              </a:rPr>
              <a:t>Proposing Research Questions with Forms</a:t>
            </a:r>
          </a:p>
        </p:txBody>
      </p:sp>
      <p:pic>
        <p:nvPicPr>
          <p:cNvPr id="126" name="Shape 126"/>
          <p:cNvPicPr preferRelativeResize="0"/>
          <p:nvPr/>
        </p:nvPicPr>
        <p:blipFill rotWithShape="1">
          <a:blip r:embed="rId3">
            <a:alphaModFix/>
          </a:blip>
          <a:srcRect l="18442" r="19399" b="2865"/>
          <a:stretch/>
        </p:blipFill>
        <p:spPr>
          <a:xfrm>
            <a:off x="0" y="0"/>
            <a:ext cx="4712051" cy="5522425"/>
          </a:xfrm>
          <a:prstGeom prst="rect">
            <a:avLst/>
          </a:prstGeom>
          <a:noFill/>
          <a:ln>
            <a:noFill/>
          </a:ln>
        </p:spPr>
      </p:pic>
      <p:pic>
        <p:nvPicPr>
          <p:cNvPr id="127" name="Shape 127"/>
          <p:cNvPicPr preferRelativeResize="0"/>
          <p:nvPr/>
        </p:nvPicPr>
        <p:blipFill rotWithShape="1">
          <a:blip r:embed="rId4">
            <a:alphaModFix/>
          </a:blip>
          <a:srcRect t="5097" r="10015" b="63515"/>
          <a:stretch/>
        </p:blipFill>
        <p:spPr>
          <a:xfrm>
            <a:off x="1290862" y="3722712"/>
            <a:ext cx="7713375" cy="2017900"/>
          </a:xfrm>
          <a:prstGeom prst="rect">
            <a:avLst/>
          </a:prstGeom>
          <a:noFill/>
          <a:ln w="76200" cap="flat" cmpd="sng">
            <a:solidFill>
              <a:srgbClr val="0000FF"/>
            </a:solidFill>
            <a:prstDash val="solid"/>
            <a:round/>
            <a:headEnd type="none" w="med" len="med"/>
            <a:tailEnd type="none" w="med" len="med"/>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Shape 132"/>
          <p:cNvPicPr preferRelativeResize="0"/>
          <p:nvPr/>
        </p:nvPicPr>
        <p:blipFill rotWithShape="1">
          <a:blip r:embed="rId3">
            <a:alphaModFix/>
          </a:blip>
          <a:srcRect l="30438" t="12085" r="38482" b="23832"/>
          <a:stretch/>
        </p:blipFill>
        <p:spPr>
          <a:xfrm>
            <a:off x="2766375" y="586450"/>
            <a:ext cx="2509900" cy="3679299"/>
          </a:xfrm>
          <a:prstGeom prst="rect">
            <a:avLst/>
          </a:prstGeom>
          <a:noFill/>
          <a:ln>
            <a:noFill/>
          </a:ln>
        </p:spPr>
      </p:pic>
      <p:sp>
        <p:nvSpPr>
          <p:cNvPr id="133" name="Shape 133"/>
          <p:cNvSpPr txBox="1">
            <a:spLocks noGrp="1"/>
          </p:cNvSpPr>
          <p:nvPr>
            <p:ph type="body" idx="1"/>
          </p:nvPr>
        </p:nvSpPr>
        <p:spPr>
          <a:xfrm>
            <a:off x="457200" y="5875078"/>
            <a:ext cx="8229600" cy="692700"/>
          </a:xfrm>
          <a:prstGeom prst="rect">
            <a:avLst/>
          </a:prstGeom>
        </p:spPr>
        <p:txBody>
          <a:bodyPr lIns="91425" tIns="91425" rIns="91425" bIns="91425" anchor="ctr" anchorCtr="0">
            <a:noAutofit/>
          </a:bodyPr>
          <a:lstStyle/>
          <a:p>
            <a:pPr lvl="0" rtl="0">
              <a:spcBef>
                <a:spcPts val="0"/>
              </a:spcBef>
              <a:buNone/>
            </a:pPr>
            <a:r>
              <a:rPr lang="en">
                <a:latin typeface="Droid Sans"/>
                <a:ea typeface="Droid Sans"/>
                <a:cs typeface="Droid Sans"/>
                <a:sym typeface="Droid Sans"/>
              </a:rPr>
              <a:t>Sharing Links and PW to </a:t>
            </a:r>
            <a:r>
              <a:rPr lang="en">
                <a:solidFill>
                  <a:srgbClr val="FF0000"/>
                </a:solidFill>
                <a:latin typeface="Droid Sans"/>
                <a:ea typeface="Droid Sans"/>
                <a:cs typeface="Droid Sans"/>
                <a:sym typeface="Droid Sans"/>
              </a:rPr>
              <a:t>INFOhio </a:t>
            </a:r>
            <a:r>
              <a:rPr lang="en">
                <a:latin typeface="Droid Sans"/>
                <a:ea typeface="Droid Sans"/>
                <a:cs typeface="Droid Sans"/>
                <a:sym typeface="Droid Sans"/>
              </a:rPr>
              <a:t>Databases</a:t>
            </a:r>
          </a:p>
        </p:txBody>
      </p:sp>
      <p:sp>
        <p:nvSpPr>
          <p:cNvPr id="134" name="Shape 134"/>
          <p:cNvSpPr txBox="1"/>
          <p:nvPr/>
        </p:nvSpPr>
        <p:spPr>
          <a:xfrm>
            <a:off x="281850" y="4258975"/>
            <a:ext cx="8580300" cy="1692300"/>
          </a:xfrm>
          <a:prstGeom prst="rect">
            <a:avLst/>
          </a:prstGeom>
          <a:noFill/>
          <a:ln>
            <a:noFill/>
          </a:ln>
        </p:spPr>
        <p:txBody>
          <a:bodyPr lIns="91425" tIns="91425" rIns="91425" bIns="91425" anchor="t" anchorCtr="0">
            <a:noAutofit/>
          </a:bodyPr>
          <a:lstStyle/>
          <a:p>
            <a:pPr lvl="0" rtl="0">
              <a:spcBef>
                <a:spcPts val="0"/>
              </a:spcBef>
              <a:buNone/>
            </a:pPr>
            <a:r>
              <a:rPr lang="en" sz="2400" b="1">
                <a:solidFill>
                  <a:schemeClr val="dk1"/>
                </a:solidFill>
                <a:latin typeface="Droid Sans"/>
                <a:ea typeface="Droid Sans"/>
                <a:cs typeface="Droid Sans"/>
                <a:sym typeface="Droid Sans"/>
              </a:rPr>
              <a:t>Because of control over who has access to Google documents, a teacher or librarian/ media specialist can share links to databases and the usernames and passwords needed to access them easily and securely.</a:t>
            </a:r>
          </a:p>
          <a:p>
            <a:pPr lvl="0" rtl="0">
              <a:lnSpc>
                <a:spcPct val="115000"/>
              </a:lnSpc>
              <a:spcBef>
                <a:spcPts val="0"/>
              </a:spcBef>
              <a:buNone/>
            </a:pPr>
            <a:endParaRPr sz="2400" b="1">
              <a:solidFill>
                <a:schemeClr val="dk1"/>
              </a:solidFill>
              <a:latin typeface="Droid Sans"/>
              <a:ea typeface="Droid Sans"/>
              <a:cs typeface="Droid Sans"/>
              <a:sym typeface="Droid Sans"/>
            </a:endParaRPr>
          </a:p>
        </p:txBody>
      </p:sp>
      <p:pic>
        <p:nvPicPr>
          <p:cNvPr id="135" name="Shape 135"/>
          <p:cNvPicPr preferRelativeResize="0"/>
          <p:nvPr/>
        </p:nvPicPr>
        <p:blipFill rotWithShape="1">
          <a:blip r:embed="rId4">
            <a:alphaModFix/>
          </a:blip>
          <a:srcRect l="22210" t="16843" r="20942" b="5679"/>
          <a:stretch/>
        </p:blipFill>
        <p:spPr>
          <a:xfrm>
            <a:off x="5627450" y="702712"/>
            <a:ext cx="3314401" cy="3211399"/>
          </a:xfrm>
          <a:prstGeom prst="rect">
            <a:avLst/>
          </a:prstGeom>
          <a:noFill/>
          <a:ln>
            <a:noFill/>
          </a:ln>
        </p:spPr>
      </p:pic>
      <p:pic>
        <p:nvPicPr>
          <p:cNvPr id="136" name="Shape 136"/>
          <p:cNvPicPr preferRelativeResize="0"/>
          <p:nvPr/>
        </p:nvPicPr>
        <p:blipFill rotWithShape="1">
          <a:blip r:embed="rId5">
            <a:alphaModFix/>
          </a:blip>
          <a:srcRect l="31208" t="29400" r="37713" b="7844"/>
          <a:stretch/>
        </p:blipFill>
        <p:spPr>
          <a:xfrm>
            <a:off x="120050" y="662650"/>
            <a:ext cx="2509900" cy="360309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ern">
  <a:themeElements>
    <a:clrScheme name="Custom 348">
      <a:dk1>
        <a:srgbClr val="000000"/>
      </a:dk1>
      <a:lt1>
        <a:srgbClr val="FFFFFF"/>
      </a:lt1>
      <a:dk2>
        <a:srgbClr val="191919"/>
      </a:dk2>
      <a:lt2>
        <a:srgbClr val="CCCCCC"/>
      </a:lt2>
      <a:accent1>
        <a:srgbClr val="7E5554"/>
      </a:accent1>
      <a:accent2>
        <a:srgbClr val="910A10"/>
      </a:accent2>
      <a:accent3>
        <a:srgbClr val="84294D"/>
      </a:accent3>
      <a:accent4>
        <a:srgbClr val="DA823B"/>
      </a:accent4>
      <a:accent5>
        <a:srgbClr val="625D3C"/>
      </a:accent5>
      <a:accent6>
        <a:srgbClr val="00384A"/>
      </a:accent6>
      <a:hlink>
        <a:srgbClr val="227A78"/>
      </a:hlink>
      <a:folHlink>
        <a:srgbClr val="39474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567</Words>
  <Application>Microsoft Office PowerPoint</Application>
  <PresentationFormat>On-screen Show (4:3)</PresentationFormat>
  <Paragraphs>84</Paragraphs>
  <Slides>21</Slides>
  <Notes>21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simple-light</vt:lpstr>
      <vt:lpstr>modern</vt:lpstr>
      <vt:lpstr>Writing and Researching Online with Google Drive</vt:lpstr>
      <vt:lpstr>PowerPoint Presentation</vt:lpstr>
      <vt:lpstr>PowerPoint Presentation</vt:lpstr>
      <vt:lpstr>Questions to ask  when using tech...</vt:lpstr>
      <vt:lpstr>Complete the ENTIRE research process with Google Drive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Advantages:</vt:lpstr>
      <vt:lpstr>What I’ve learned:</vt:lpstr>
      <vt:lpstr>What’s Next...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and Researching Online with Google Drive</dc:title>
  <dc:creator>novak ryan</dc:creator>
  <cp:lastModifiedBy>Ryan Novak</cp:lastModifiedBy>
  <cp:revision>1</cp:revision>
  <dcterms:modified xsi:type="dcterms:W3CDTF">2015-07-27T14:26:57Z</dcterms:modified>
</cp:coreProperties>
</file>