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62" r:id="rId2"/>
    <p:sldId id="259" r:id="rId3"/>
    <p:sldId id="260" r:id="rId4"/>
    <p:sldId id="263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367" autoAdjust="0"/>
  </p:normalViewPr>
  <p:slideViewPr>
    <p:cSldViewPr>
      <p:cViewPr varScale="1">
        <p:scale>
          <a:sx n="85" d="100"/>
          <a:sy n="85" d="100"/>
        </p:scale>
        <p:origin x="7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47B45-AF99-4039-9407-1AB967A223BE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430D2-46D7-4D28-949F-C28344BCC7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2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hio.org/ER/unpwrequestform.asp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132BE0-6E75-46E3-979E-3AE3562CF8B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Participants of this webinar do not have microphone access.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Please use the chat window for questions or comments.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your question has not been acknowledged, please raise your hand to get our attention.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can do that by clicking on the little guy with his hand raised, and then you’ll see a dropdown with some different things you can do for interaction.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webinar and chat will be recorded and made available from the INFOhio website possibly this evening, but for sure within the next couple days.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Notifications about the recording will be sent via email to those who are registered with INFOhio newsletter - we use the same list for webinar announcements.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 REMINDER!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this is a public session, the INFOhio username/password cannot be shared verbally, on the screen or in chat during this session.  If you need the password, you can complete the password request form.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http://www.infohio.org/ER/unpwrequestform.asp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9150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132BE0-6E75-46E3-979E-3AE3562CF8B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Certificates can be automatically generated by taking a short quiz.  This is available to anyone attending a live or recorded Learn With INFOhio! webinar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link to the quiz will be provided at the end of this webinar and will be posted to our webinars page along with the other available materials.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note that certificates are dated as of the date the quiz is actually taken.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sure to enter a valid email when taking the quiz so that the URL to your certificate is sent to you.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certificate will be available for seven days via the URL emailed to you.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misplace the URL to your certificate or it has been longer than seven days, you will need to take the quiz again to obtain a certificate.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3957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233E0A-3FCA-4AB9-826E-6B2B3FB72C79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AC89A-914C-4349-A5FA-2E7AD0B5E8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233E0A-3FCA-4AB9-826E-6B2B3FB72C79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AC89A-914C-4349-A5FA-2E7AD0B5E8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233E0A-3FCA-4AB9-826E-6B2B3FB72C79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AC89A-914C-4349-A5FA-2E7AD0B5E8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233E0A-3FCA-4AB9-826E-6B2B3FB72C79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AC89A-914C-4349-A5FA-2E7AD0B5E8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233E0A-3FCA-4AB9-826E-6B2B3FB72C79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AC89A-914C-4349-A5FA-2E7AD0B5E8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233E0A-3FCA-4AB9-826E-6B2B3FB72C79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AC89A-914C-4349-A5FA-2E7AD0B5E8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233E0A-3FCA-4AB9-826E-6B2B3FB72C79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AC89A-914C-4349-A5FA-2E7AD0B5E8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233E0A-3FCA-4AB9-826E-6B2B3FB72C79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AC89A-914C-4349-A5FA-2E7AD0B5E8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233E0A-3FCA-4AB9-826E-6B2B3FB72C79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AC89A-914C-4349-A5FA-2E7AD0B5E8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233E0A-3FCA-4AB9-826E-6B2B3FB72C79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AC89A-914C-4349-A5FA-2E7AD0B5E8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233E0A-3FCA-4AB9-826E-6B2B3FB72C79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AC89A-914C-4349-A5FA-2E7AD0B5E8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9233E0A-3FCA-4AB9-826E-6B2B3FB72C79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B5AC89A-914C-4349-A5FA-2E7AD0B5E8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hio.org/webinar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noacsc.adobeconnect.com/lw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infohio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HOW TO PARTICIPATE IN A </a:t>
            </a:r>
            <a:br>
              <a:rPr lang="en-US" sz="4000" dirty="0" smtClean="0"/>
            </a:br>
            <a:r>
              <a:rPr lang="en-US" sz="4400" b="1" i="1" dirty="0" smtClean="0">
                <a:solidFill>
                  <a:srgbClr val="0070C0"/>
                </a:solidFill>
                <a:latin typeface="Segoe Print" pitchFamily="2" charset="0"/>
              </a:rPr>
              <a:t>Learn With INFOhio </a:t>
            </a:r>
            <a:r>
              <a:rPr lang="en-US" sz="4000" i="1" dirty="0" smtClean="0">
                <a:solidFill>
                  <a:srgbClr val="0070C0"/>
                </a:solidFill>
                <a:latin typeface="Segoe Print" pitchFamily="2" charset="0"/>
              </a:rPr>
              <a:t/>
            </a:r>
            <a:br>
              <a:rPr lang="en-US" sz="4000" i="1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en-US" sz="4000" dirty="0" smtClean="0"/>
              <a:t>WEBINAR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…and </a:t>
            </a:r>
            <a:r>
              <a:rPr lang="en-US" dirty="0" smtClean="0"/>
              <a:t>get the most out of it</a:t>
            </a:r>
            <a:endParaRPr lang="en-US" dirty="0"/>
          </a:p>
        </p:txBody>
      </p:sp>
      <p:pic>
        <p:nvPicPr>
          <p:cNvPr id="4" name="Picture 3" descr="infohiologont_MEDI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533400"/>
            <a:ext cx="5996064" cy="12192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026" name="Picture 2" descr="https://www.infohio.org/images/_IMAGES/webinars/20150917Preview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93" y="4599432"/>
            <a:ext cx="2382774" cy="1588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infohio.org/images/_IMAGES/webinars/DB2015Session9Preview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99432"/>
            <a:ext cx="2382773" cy="1588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www.infohio.org/images/_IMAGES/webinars/20150820Preview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58" y="4599432"/>
            <a:ext cx="2455701" cy="1588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3400" y="5867400"/>
            <a:ext cx="818388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Adobe Connect Functions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2920" y="530352"/>
            <a:ext cx="8107680" cy="5337048"/>
          </a:xfrm>
        </p:spPr>
        <p:txBody>
          <a:bodyPr>
            <a:normAutofit lnSpcReduction="10000"/>
          </a:bodyPr>
          <a:lstStyle/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Arial" pitchFamily="34" charset="0"/>
              </a:rPr>
              <a:t>Participants do not have microphone access due to the limited amount of time and number of attendee’s.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Arial" pitchFamily="34" charset="0"/>
              </a:rPr>
              <a:t>Please use the Chat window for </a:t>
            </a:r>
            <a:br>
              <a:rPr lang="en-US" sz="2200" dirty="0" smtClean="0">
                <a:latin typeface="Calibri" pitchFamily="34" charset="0"/>
                <a:cs typeface="Arial" pitchFamily="34" charset="0"/>
              </a:rPr>
            </a:br>
            <a:r>
              <a:rPr lang="en-US" sz="2200" dirty="0" smtClean="0">
                <a:latin typeface="Calibri" pitchFamily="34" charset="0"/>
                <a:cs typeface="Arial" pitchFamily="34" charset="0"/>
              </a:rPr>
              <a:t>questions and comments.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Arial" pitchFamily="34" charset="0"/>
              </a:rPr>
              <a:t>Other interactions: </a:t>
            </a:r>
          </a:p>
          <a:p>
            <a:pPr marL="795338" lvl="2" indent="-166688"/>
            <a:r>
              <a:rPr lang="en-US" dirty="0" smtClean="0">
                <a:latin typeface="Calibri" pitchFamily="34" charset="0"/>
                <a:cs typeface="Arial" pitchFamily="34" charset="0"/>
              </a:rPr>
              <a:t>Raise your hand if you need to get our </a:t>
            </a:r>
            <a:br>
              <a:rPr lang="en-US" dirty="0" smtClean="0">
                <a:latin typeface="Calibri" pitchFamily="34" charset="0"/>
                <a:cs typeface="Arial" pitchFamily="34" charset="0"/>
              </a:rPr>
            </a:br>
            <a:r>
              <a:rPr lang="en-US" dirty="0" smtClean="0">
                <a:latin typeface="Calibri" pitchFamily="34" charset="0"/>
                <a:cs typeface="Arial" pitchFamily="34" charset="0"/>
              </a:rPr>
              <a:t>attention,  if the presenter asks for a “show </a:t>
            </a:r>
            <a:br>
              <a:rPr lang="en-US" dirty="0" smtClean="0">
                <a:latin typeface="Calibri" pitchFamily="34" charset="0"/>
                <a:cs typeface="Arial" pitchFamily="34" charset="0"/>
              </a:rPr>
            </a:br>
            <a:r>
              <a:rPr lang="en-US" dirty="0" smtClean="0">
                <a:latin typeface="Calibri" pitchFamily="34" charset="0"/>
                <a:cs typeface="Arial" pitchFamily="34" charset="0"/>
              </a:rPr>
              <a:t>of hands”, or to “agree” or “disagree”.  </a:t>
            </a:r>
            <a:br>
              <a:rPr lang="en-US" dirty="0" smtClean="0">
                <a:latin typeface="Calibri" pitchFamily="34" charset="0"/>
                <a:cs typeface="Arial" pitchFamily="34" charset="0"/>
              </a:rPr>
            </a:br>
            <a:r>
              <a:rPr lang="en-US" dirty="0" smtClean="0">
                <a:latin typeface="Calibri" pitchFamily="34" charset="0"/>
                <a:cs typeface="Arial" pitchFamily="34" charset="0"/>
              </a:rPr>
              <a:t>“Laughter” and “applause” can also be </a:t>
            </a:r>
            <a:br>
              <a:rPr lang="en-US" dirty="0" smtClean="0">
                <a:latin typeface="Calibri" pitchFamily="34" charset="0"/>
                <a:cs typeface="Arial" pitchFamily="34" charset="0"/>
              </a:rPr>
            </a:br>
            <a:r>
              <a:rPr lang="en-US" dirty="0" smtClean="0">
                <a:latin typeface="Calibri" pitchFamily="34" charset="0"/>
                <a:cs typeface="Arial" pitchFamily="34" charset="0"/>
              </a:rPr>
              <a:t>used where appropriate.</a:t>
            </a:r>
          </a:p>
          <a:p>
            <a:pPr marL="1428750" lvl="2" indent="-514350">
              <a:buNone/>
            </a:pPr>
            <a:endParaRPr lang="en-US" sz="1900" dirty="0" smtClean="0">
              <a:latin typeface="Calibri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Arial" pitchFamily="34" charset="0"/>
              </a:rPr>
              <a:t>The webinar will be recorded and  made available at </a:t>
            </a:r>
            <a:br>
              <a:rPr lang="en-US" sz="2200" dirty="0" smtClean="0">
                <a:latin typeface="Calibri" pitchFamily="34" charset="0"/>
                <a:cs typeface="Arial" pitchFamily="34" charset="0"/>
              </a:rPr>
            </a:br>
            <a:r>
              <a:rPr lang="en-US" sz="2200" dirty="0" smtClean="0">
                <a:latin typeface="Calibri" pitchFamily="34" charset="0"/>
                <a:cs typeface="Arial" pitchFamily="34" charset="0"/>
              </a:rPr>
              <a:t>the URL below along with any other related materials </a:t>
            </a:r>
            <a:br>
              <a:rPr lang="en-US" sz="2200" dirty="0" smtClean="0">
                <a:latin typeface="Calibri" pitchFamily="34" charset="0"/>
                <a:cs typeface="Arial" pitchFamily="34" charset="0"/>
              </a:rPr>
            </a:br>
            <a:r>
              <a:rPr lang="en-US" sz="2200" dirty="0" smtClean="0">
                <a:latin typeface="Calibri" pitchFamily="34" charset="0"/>
                <a:cs typeface="Arial" pitchFamily="34" charset="0"/>
              </a:rPr>
              <a:t>and the quiz used to generate your certificate:</a:t>
            </a:r>
          </a:p>
          <a:p>
            <a:pPr lvl="2"/>
            <a:r>
              <a:rPr lang="en-US" u="sng" dirty="0" smtClean="0">
                <a:latin typeface="Calibri" pitchFamily="34" charset="0"/>
                <a:cs typeface="Arial" pitchFamily="34" charset="0"/>
                <a:hlinkClick r:id="rId3"/>
              </a:rPr>
              <a:t>http://www.infohio.org/webinars</a:t>
            </a:r>
            <a:endParaRPr lang="en-US" sz="2000" u="sng" dirty="0" smtClean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r="7692" b="13443"/>
          <a:stretch>
            <a:fillRect/>
          </a:stretch>
        </p:blipFill>
        <p:spPr bwMode="auto">
          <a:xfrm>
            <a:off x="6858000" y="1143000"/>
            <a:ext cx="1447800" cy="28104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676400"/>
            <a:ext cx="1676400" cy="4889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905000"/>
            <a:ext cx="1152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33400"/>
            <a:ext cx="8183880" cy="4495800"/>
          </a:xfrm>
        </p:spPr>
        <p:txBody>
          <a:bodyPr>
            <a:normAutofit fontScale="92500" lnSpcReduction="10000"/>
          </a:bodyPr>
          <a:lstStyle/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Certificates can be generated after watching a live or recorded webinar by successfully completing a brief quiz related to the webinar.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The link for the quiz is provided at the end of the webinar and can also be accessed from the webinar page using the                    button.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Certificates are dated when the quiz is actually taken.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Include a valid email to have the URL to your certificate sent to you. 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Certificate URL’s are valid for 7 days.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 If you lose the URL or if it has been longer than 7 days, you will need to re-take the quiz.</a:t>
            </a:r>
            <a:endParaRPr lang="en-US" sz="2800" dirty="0" smtClean="0">
              <a:latin typeface="Calibri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533400" y="5791200"/>
            <a:ext cx="8183880" cy="670560"/>
          </a:xfrm>
        </p:spPr>
        <p:txBody>
          <a:bodyPr>
            <a:normAutofit/>
          </a:bodyPr>
          <a:lstStyle/>
          <a:p>
            <a:r>
              <a:rPr lang="en-US" dirty="0" smtClean="0"/>
              <a:t>How to get a Certificate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Reconnecting and 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60848"/>
          </a:xfrm>
        </p:spPr>
        <p:txBody>
          <a:bodyPr>
            <a:normAutofit fontScale="77500" lnSpcReduction="20000"/>
          </a:bodyPr>
          <a:lstStyle/>
          <a:p>
            <a:pPr marL="547688" lvl="1" indent="-2000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3400" dirty="0" smtClean="0">
                <a:latin typeface="Calibri" pitchFamily="34" charset="0"/>
                <a:cs typeface="Arial" pitchFamily="34" charset="0"/>
              </a:rPr>
              <a:t>If you get disconnected, please try returning by using the webinar link</a:t>
            </a:r>
            <a:br>
              <a:rPr lang="en-US" sz="3400" dirty="0" smtClean="0">
                <a:latin typeface="Calibri" pitchFamily="34" charset="0"/>
                <a:cs typeface="Arial" pitchFamily="34" charset="0"/>
              </a:rPr>
            </a:br>
            <a:r>
              <a:rPr lang="en-US" sz="3400" dirty="0" smtClean="0">
                <a:latin typeface="Calibri" pitchFamily="34" charset="0"/>
                <a:cs typeface="Arial" pitchFamily="34" charset="0"/>
              </a:rPr>
              <a:t>	</a:t>
            </a:r>
            <a:r>
              <a:rPr lang="en-US" sz="3400" dirty="0" smtClean="0">
                <a:latin typeface="Calibri" pitchFamily="34" charset="0"/>
                <a:cs typeface="Arial" pitchFamily="34" charset="0"/>
                <a:hlinkClick r:id="rId2"/>
              </a:rPr>
              <a:t>https://noacsc.adobeconnect.com/lwi</a:t>
            </a:r>
            <a:r>
              <a:rPr lang="en-US" sz="3400" dirty="0" smtClean="0">
                <a:latin typeface="Calibri" pitchFamily="34" charset="0"/>
                <a:cs typeface="Arial" pitchFamily="34" charset="0"/>
              </a:rPr>
              <a:t>  </a:t>
            </a:r>
          </a:p>
          <a:p>
            <a:pPr marL="547688" lvl="1" indent="-2000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3400" dirty="0" smtClean="0">
                <a:latin typeface="Calibri" pitchFamily="34" charset="0"/>
                <a:cs typeface="Arial" pitchFamily="34" charset="0"/>
              </a:rPr>
              <a:t>If you experience complete loss of audio please close your browser, reopen, and return to the webinar.  </a:t>
            </a:r>
          </a:p>
          <a:p>
            <a:pPr marL="547688" lvl="1" indent="-2000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3400" dirty="0" smtClean="0">
                <a:latin typeface="Calibri" pitchFamily="34" charset="0"/>
                <a:cs typeface="Arial" pitchFamily="34" charset="0"/>
              </a:rPr>
              <a:t>Check under Help (troubleshooting) to see if you need a plug-in.</a:t>
            </a:r>
          </a:p>
          <a:p>
            <a:pPr marL="547688" lvl="1" indent="-2000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3400" dirty="0" smtClean="0">
                <a:latin typeface="Calibri" pitchFamily="34" charset="0"/>
                <a:cs typeface="Arial" pitchFamily="34" charset="0"/>
              </a:rPr>
              <a:t>Audio that cuts in and out, or speeds up may be a local bandwidth issue where you are located or general Internet traffic between the hosting server and your computer or our computers.  </a:t>
            </a:r>
          </a:p>
          <a:p>
            <a:pPr marL="547688" lvl="1" indent="-2000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3400" dirty="0" smtClean="0">
                <a:latin typeface="Calibri" pitchFamily="34" charset="0"/>
                <a:cs typeface="Arial" pitchFamily="34" charset="0"/>
              </a:rPr>
              <a:t>Audio is often worse if you have other applications open on your computer, </a:t>
            </a:r>
            <a:r>
              <a:rPr lang="en-US" sz="3400" u="sng" dirty="0" smtClean="0">
                <a:latin typeface="Calibri" pitchFamily="34" charset="0"/>
                <a:cs typeface="Arial" pitchFamily="34" charset="0"/>
              </a:rPr>
              <a:t>especially web mail and other websites.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If you have trouble logging into the webinar:</a:t>
            </a:r>
          </a:p>
          <a:p>
            <a:pPr lvl="1"/>
            <a:r>
              <a:rPr lang="en-US" dirty="0" smtClean="0"/>
              <a:t>Contact </a:t>
            </a:r>
            <a:r>
              <a:rPr lang="en-US" dirty="0" smtClean="0">
                <a:hlinkClick r:id="rId2"/>
              </a:rPr>
              <a:t>support@infohio.org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Please be sure to include your name, current phone number to reach you, and email address if different that the one you used to contact support.</a:t>
            </a:r>
          </a:p>
          <a:p>
            <a:pPr lvl="1"/>
            <a:r>
              <a:rPr lang="en-US" dirty="0" smtClean="0"/>
              <a:t>Call 419-228-7417 to speak with INFOhio Technical Support.</a:t>
            </a:r>
          </a:p>
          <a:p>
            <a:pPr lvl="2"/>
            <a:r>
              <a:rPr lang="en-US" dirty="0" smtClean="0"/>
              <a:t>If you are greeted by the receptionist, ask to </a:t>
            </a:r>
            <a:r>
              <a:rPr lang="en-US" smtClean="0"/>
              <a:t>speak with INFOhio </a:t>
            </a:r>
            <a:r>
              <a:rPr lang="en-US" dirty="0" smtClean="0"/>
              <a:t>State Support.</a:t>
            </a:r>
          </a:p>
          <a:p>
            <a:pPr lvl="2"/>
            <a:r>
              <a:rPr lang="en-US" dirty="0" smtClean="0"/>
              <a:t>If you get the automated attendant, choose option 6 to be directly transferred to INFOhio State Support.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slides(2)</Template>
  <TotalTime>2185</TotalTime>
  <Words>287</Words>
  <Application>Microsoft Office PowerPoint</Application>
  <PresentationFormat>On-screen Show (4:3)</PresentationFormat>
  <Paragraphs>57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Segoe Print</vt:lpstr>
      <vt:lpstr>Verdana</vt:lpstr>
      <vt:lpstr>Wingdings 2</vt:lpstr>
      <vt:lpstr>Aspect</vt:lpstr>
      <vt:lpstr> HOW TO PARTICIPATE IN A  Learn With INFOhio  WEBINAR</vt:lpstr>
      <vt:lpstr>Using Adobe Connect Functions</vt:lpstr>
      <vt:lpstr>How to get a Certificate</vt:lpstr>
      <vt:lpstr>Reconnecting and Troubleshooting</vt:lpstr>
      <vt:lpstr>HELP!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terri</dc:creator>
  <cp:lastModifiedBy>Juanita Markham</cp:lastModifiedBy>
  <cp:revision>71</cp:revision>
  <dcterms:created xsi:type="dcterms:W3CDTF">2012-10-23T19:57:48Z</dcterms:created>
  <dcterms:modified xsi:type="dcterms:W3CDTF">2015-09-15T19:27:48Z</dcterms:modified>
</cp:coreProperties>
</file>