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uLRUgh" TargetMode="External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bit.ly/1rNmkc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cred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81729" y="381001"/>
            <a:ext cx="4005072" cy="879474"/>
          </a:xfrm>
        </p:spPr>
        <p:txBody>
          <a:bodyPr/>
          <a:lstStyle/>
          <a:p>
            <a:r>
              <a:rPr lang="en-US" dirty="0"/>
              <a:t>Digital Badging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4856049" y="1369732"/>
            <a:ext cx="3830752" cy="526724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What is digital badging?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 representation that signifies a specific achievement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 method to visually track </a:t>
            </a:r>
            <a:r>
              <a:rPr lang="en-US" dirty="0" smtClean="0"/>
              <a:t>progress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provides </a:t>
            </a:r>
            <a:r>
              <a:rPr lang="en-US" dirty="0"/>
              <a:t>a way to increase motivation and </a:t>
            </a:r>
            <a:r>
              <a:rPr lang="en-US" dirty="0" smtClean="0"/>
              <a:t>scaffolding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can be including on a resume, email signature or website/blog</a:t>
            </a:r>
            <a:endParaRPr lang="en-US" dirty="0"/>
          </a:p>
          <a:p>
            <a:r>
              <a:rPr lang="en-US" b="1" dirty="0"/>
              <a:t>Want to learn more?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Keeping Up With…Digital Badges for Instruction</a:t>
            </a:r>
          </a:p>
          <a:p>
            <a:r>
              <a:rPr lang="en-US" dirty="0"/>
              <a:t>     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bit.ly</a:t>
            </a:r>
            <a:r>
              <a:rPr lang="en-US" dirty="0">
                <a:hlinkClick r:id="rId2"/>
              </a:rPr>
              <a:t>/1rNmkcw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Expanding Education and Workforce Opportunities Through Digital Badging</a:t>
            </a:r>
          </a:p>
          <a:p>
            <a:r>
              <a:rPr lang="en-US" dirty="0"/>
              <a:t>      </a:t>
            </a:r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bit.ly</a:t>
            </a:r>
            <a:r>
              <a:rPr lang="en-US" dirty="0">
                <a:hlinkClick r:id="rId3"/>
              </a:rPr>
              <a:t>/1uLRUgh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" name="Picture Placeholder 19" descr="Unknown.jpeg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633" b="-31633"/>
          <a:stretch>
            <a:fillRect/>
          </a:stretch>
        </p:blipFill>
        <p:spPr/>
      </p:pic>
      <p:pic>
        <p:nvPicPr>
          <p:cNvPr id="15" name="Picture Placeholder 14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8" b="-5518"/>
          <a:stretch/>
        </p:blipFill>
        <p:spPr>
          <a:xfrm>
            <a:off x="269875" y="723900"/>
            <a:ext cx="2092325" cy="2092325"/>
          </a:xfrm>
        </p:spPr>
      </p:pic>
      <p:pic>
        <p:nvPicPr>
          <p:cNvPr id="21" name="Picture Placeholder 20" descr="powerbutton_large.png"/>
          <p:cNvPicPr>
            <a:picLocks noGrp="1" noChangeAspect="1"/>
          </p:cNvPicPr>
          <p:nvPr>
            <p:ph type="pic" sz="quarter" idx="13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" b="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7617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81729" y="381001"/>
            <a:ext cx="4005072" cy="879474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Credly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4856049" y="1369732"/>
            <a:ext cx="3830752" cy="526724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INFOhio is using </a:t>
            </a:r>
            <a:r>
              <a:rPr lang="en-US" dirty="0" err="1" smtClean="0"/>
              <a:t>Credly</a:t>
            </a:r>
            <a:r>
              <a:rPr lang="en-US" dirty="0" smtClean="0"/>
              <a:t> to host, create and display our digital badges</a:t>
            </a:r>
            <a:r>
              <a:rPr lang="en-US" smtClean="0"/>
              <a:t>. </a:t>
            </a:r>
            <a:endParaRPr lang="en-US" dirty="0" smtClean="0"/>
          </a:p>
          <a:p>
            <a:r>
              <a:rPr lang="en-US" b="1" dirty="0" smtClean="0"/>
              <a:t>To create </a:t>
            </a:r>
            <a:r>
              <a:rPr lang="en-US" b="1" dirty="0"/>
              <a:t>an </a:t>
            </a:r>
            <a:r>
              <a:rPr lang="en-US" b="1" dirty="0" smtClean="0"/>
              <a:t>account: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Go to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credly.com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Click “Create Account” at the top right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Personalize your profile (if you wish)</a:t>
            </a:r>
          </a:p>
          <a:p>
            <a:r>
              <a:rPr lang="en-US" b="1" dirty="0" smtClean="0"/>
              <a:t>Once you create an account: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You can receive, store, and display your badges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Create your own </a:t>
            </a:r>
            <a:r>
              <a:rPr lang="en-US" dirty="0" smtClean="0"/>
              <a:t>badges</a:t>
            </a:r>
          </a:p>
          <a:p>
            <a:r>
              <a:rPr lang="en-US" b="1" dirty="0" smtClean="0"/>
              <a:t>Claim your badge: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Select “Claim Credit” at the top left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Type in the INFOhio provided claim code and select “Claim Credit.” </a:t>
            </a:r>
          </a:p>
          <a:p>
            <a:pPr marL="342900" indent="-342900">
              <a:buFont typeface="Arial"/>
              <a:buChar char="•"/>
            </a:pPr>
            <a:endParaRPr lang="en-US" b="1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" name="Picture Placeholder 19" descr="Unknown.jpe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633" b="-31633"/>
          <a:stretch>
            <a:fillRect/>
          </a:stretch>
        </p:blipFill>
        <p:spPr/>
      </p:pic>
      <p:pic>
        <p:nvPicPr>
          <p:cNvPr id="15" name="Picture Placeholder 14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8" b="-5518"/>
          <a:stretch/>
        </p:blipFill>
        <p:spPr>
          <a:xfrm>
            <a:off x="269875" y="723900"/>
            <a:ext cx="2092325" cy="2092325"/>
          </a:xfrm>
        </p:spPr>
      </p:pic>
      <p:pic>
        <p:nvPicPr>
          <p:cNvPr id="21" name="Picture Placeholder 20" descr="powerbutton_large.png"/>
          <p:cNvPicPr>
            <a:picLocks noGrp="1" noChangeAspect="1"/>
          </p:cNvPicPr>
          <p:nvPr>
            <p:ph type="pic" sz="quarter" idx="1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" b="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326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1435</TotalTime>
  <Words>170</Words>
  <Application>Microsoft Macintosh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Genesis</vt:lpstr>
      <vt:lpstr>Digital Badging</vt:lpstr>
      <vt:lpstr>Using Credly</vt:lpstr>
    </vt:vector>
  </TitlesOfParts>
  <Company>INFOhio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Badging</dc:title>
  <dc:creator>Brandi Young</dc:creator>
  <cp:lastModifiedBy>Brandi Young</cp:lastModifiedBy>
  <cp:revision>14</cp:revision>
  <dcterms:created xsi:type="dcterms:W3CDTF">2014-07-31T19:53:47Z</dcterms:created>
  <dcterms:modified xsi:type="dcterms:W3CDTF">2015-09-16T14:58:14Z</dcterms:modified>
</cp:coreProperties>
</file>