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1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../media/media1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284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9481005F-AC1F-48DF-B0B3-4803FB9E0F20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9" name="Picture 20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0097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3000"/>
              </a:lnSpc>
              <a:spcAft>
                <a:spcPts val="0"/>
              </a:spcAft>
              <a:buFont typeface="Arial" pitchFamily="34" charset="0"/>
              <a:buChar char="•"/>
              <a:defRPr sz="3600" b="1"/>
            </a:lvl1pPr>
            <a:lvl2pPr marL="684213" indent="-227013">
              <a:lnSpc>
                <a:spcPts val="3000"/>
              </a:lnSpc>
              <a:spcAft>
                <a:spcPts val="0"/>
              </a:spcAft>
              <a:defRPr sz="3400" b="1" baseline="0"/>
            </a:lvl2pPr>
            <a:lvl3pPr marL="1087438" indent="-173038">
              <a:lnSpc>
                <a:spcPts val="3000"/>
              </a:lnSpc>
              <a:spcAft>
                <a:spcPts val="0"/>
              </a:spcAft>
              <a:defRPr sz="3400" b="1" baseline="0"/>
            </a:lvl3pPr>
            <a:lvl4pPr marL="1541463" indent="-169863">
              <a:lnSpc>
                <a:spcPts val="3000"/>
              </a:lnSpc>
              <a:spcAft>
                <a:spcPts val="0"/>
              </a:spcAft>
              <a:defRPr sz="2800" b="1" baseline="0"/>
            </a:lvl4pPr>
            <a:lvl5pPr marL="2001838" indent="-173038">
              <a:lnSpc>
                <a:spcPts val="3000"/>
              </a:lnSpc>
              <a:spcAft>
                <a:spcPts val="0"/>
              </a:spcAft>
              <a:defRPr sz="28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62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3000"/>
              </a:lnSpc>
              <a:spcAft>
                <a:spcPts val="0"/>
              </a:spcAft>
              <a:buFont typeface="Arial" pitchFamily="34" charset="0"/>
              <a:buChar char="•"/>
              <a:defRPr sz="3600" b="1"/>
            </a:lvl1pPr>
            <a:lvl2pPr marL="684213" indent="-227013">
              <a:lnSpc>
                <a:spcPts val="3000"/>
              </a:lnSpc>
              <a:spcAft>
                <a:spcPts val="0"/>
              </a:spcAft>
              <a:defRPr sz="3400" b="1" baseline="0"/>
            </a:lvl2pPr>
            <a:lvl3pPr marL="1087438" indent="-173038">
              <a:lnSpc>
                <a:spcPts val="3000"/>
              </a:lnSpc>
              <a:spcAft>
                <a:spcPts val="0"/>
              </a:spcAft>
              <a:defRPr sz="3400" b="1" baseline="0"/>
            </a:lvl3pPr>
            <a:lvl4pPr marL="1541463" indent="-169863">
              <a:lnSpc>
                <a:spcPts val="3000"/>
              </a:lnSpc>
              <a:spcAft>
                <a:spcPts val="0"/>
              </a:spcAft>
              <a:defRPr sz="2800" b="1" baseline="0"/>
            </a:lvl4pPr>
            <a:lvl5pPr marL="2001838" indent="-173038">
              <a:lnSpc>
                <a:spcPts val="3000"/>
              </a:lnSpc>
              <a:spcAft>
                <a:spcPts val="0"/>
              </a:spcAft>
              <a:defRPr sz="28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495800" y="6400800"/>
            <a:ext cx="457200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62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3000"/>
              </a:lnSpc>
              <a:spcAft>
                <a:spcPts val="0"/>
              </a:spcAft>
              <a:buFont typeface="Arial" pitchFamily="34" charset="0"/>
              <a:buChar char="•"/>
              <a:defRPr sz="3600" b="1"/>
            </a:lvl1pPr>
            <a:lvl2pPr marL="684213" indent="-227013">
              <a:lnSpc>
                <a:spcPts val="3000"/>
              </a:lnSpc>
              <a:spcAft>
                <a:spcPts val="0"/>
              </a:spcAft>
              <a:defRPr sz="3400" b="1" baseline="0"/>
            </a:lvl2pPr>
            <a:lvl3pPr marL="1087438" indent="-173038">
              <a:lnSpc>
                <a:spcPts val="3000"/>
              </a:lnSpc>
              <a:spcAft>
                <a:spcPts val="0"/>
              </a:spcAft>
              <a:defRPr sz="3400" b="1" baseline="0"/>
            </a:lvl3pPr>
            <a:lvl4pPr marL="1541463" indent="-169863">
              <a:lnSpc>
                <a:spcPts val="3000"/>
              </a:lnSpc>
              <a:spcAft>
                <a:spcPts val="0"/>
              </a:spcAft>
              <a:defRPr sz="2800" b="1" baseline="0"/>
            </a:lvl4pPr>
            <a:lvl5pPr marL="2001838" indent="-173038">
              <a:lnSpc>
                <a:spcPts val="3000"/>
              </a:lnSpc>
              <a:spcAft>
                <a:spcPts val="0"/>
              </a:spcAft>
              <a:defRPr sz="28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62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3000"/>
              </a:lnSpc>
              <a:spcAft>
                <a:spcPts val="0"/>
              </a:spcAft>
              <a:buFont typeface="Arial" pitchFamily="34" charset="0"/>
              <a:buChar char="•"/>
              <a:defRPr sz="3600" b="1"/>
            </a:lvl1pPr>
            <a:lvl2pPr marL="684213" indent="-227013">
              <a:lnSpc>
                <a:spcPts val="3000"/>
              </a:lnSpc>
              <a:spcAft>
                <a:spcPts val="0"/>
              </a:spcAft>
              <a:defRPr sz="3400" b="1" baseline="0"/>
            </a:lvl2pPr>
            <a:lvl3pPr marL="1087438" indent="-173038">
              <a:lnSpc>
                <a:spcPts val="3000"/>
              </a:lnSpc>
              <a:spcAft>
                <a:spcPts val="0"/>
              </a:spcAft>
              <a:defRPr sz="3400" b="1" baseline="0"/>
            </a:lvl3pPr>
            <a:lvl4pPr marL="1541463" indent="-169863">
              <a:lnSpc>
                <a:spcPts val="3000"/>
              </a:lnSpc>
              <a:spcAft>
                <a:spcPts val="0"/>
              </a:spcAft>
              <a:defRPr sz="2800" b="1" baseline="0"/>
            </a:lvl4pPr>
            <a:lvl5pPr marL="2001838" indent="-173038">
              <a:lnSpc>
                <a:spcPts val="3000"/>
              </a:lnSpc>
              <a:spcAft>
                <a:spcPts val="0"/>
              </a:spcAft>
              <a:defRPr sz="28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62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正方形/長方形 2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7" name="正方形/長方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正方形/長方形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589FD6CE-FD9B-4AA0-85A5-AF332B44DF9A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4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74B5209D-F55A-44BC-8443-34CD10CE4F6F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pic>
        <p:nvPicPr>
          <p:cNvPr id="9" name="Picture 20" descr="INFOhio_globe_blu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5486400"/>
            <a:ext cx="11303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73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91338BBF-201B-4246-BBA8-1DC1CC3CE69D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12" name="Picture 20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670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D10EA5B6-E114-4FB2-8497-B2FDACC1B472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8" name="Picture 20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2679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251649E0-6AAD-4B6C-86CB-9F3C98E878EB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7" name="Picture 20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6101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F7EC75AD-C16B-4E54-8D84-3F5FE917A279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10" name="Picture 27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49052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63158DD5-ED3D-4C2D-AE0B-47ABC38AEAA2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10" name="Picture 28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8913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/>
        </p:nvSpPr>
        <p:spPr>
          <a:xfrm>
            <a:off x="8077200" y="6489700"/>
            <a:ext cx="609600" cy="368300"/>
          </a:xfrm>
          <a:prstGeom prst="rect">
            <a:avLst/>
          </a:prstGeom>
        </p:spPr>
        <p:txBody>
          <a:bodyPr anchor="ctr"/>
          <a:lstStyle/>
          <a:p>
            <a:pPr algn="ctr"/>
            <a:fld id="{29AD79AF-7EFB-4DF7-89FF-95700ECA2735}" type="slidenum">
              <a:rPr lang="en-US" sz="1400" b="1">
                <a:solidFill>
                  <a:srgbClr val="376092"/>
                </a:solidFill>
                <a:latin typeface="Century Schoolbook" pitchFamily="-106" charset="0"/>
              </a:rPr>
              <a:pPr algn="ctr"/>
              <a:t>‹#›</a:t>
            </a:fld>
            <a:endParaRPr lang="en-US" sz="1400" b="1">
              <a:solidFill>
                <a:srgbClr val="376092"/>
              </a:solidFill>
              <a:latin typeface="Century Schoolbook" pitchFamily="-106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772400" y="5484813"/>
            <a:ext cx="1130300" cy="1144587"/>
            <a:chOff x="7772400" y="5485480"/>
            <a:chExt cx="1130271" cy="1143920"/>
          </a:xfrm>
        </p:grpSpPr>
        <p:pic>
          <p:nvPicPr>
            <p:cNvPr id="9" name="Picture 20" descr="INFOhio_globe_blue.PNG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72400" y="5485480"/>
              <a:ext cx="1130271" cy="114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Slide Number Placeholder 8"/>
            <p:cNvSpPr txBox="1">
              <a:spLocks/>
            </p:cNvSpPr>
            <p:nvPr userDrawn="1"/>
          </p:nvSpPr>
          <p:spPr>
            <a:xfrm>
              <a:off x="8000994" y="5802795"/>
              <a:ext cx="685782" cy="369671"/>
            </a:xfrm>
            <a:prstGeom prst="rect">
              <a:avLst/>
            </a:prstGeom>
          </p:spPr>
          <p:txBody>
            <a:bodyPr anchor="ctr"/>
            <a:lstStyle/>
            <a:p>
              <a:pPr algn="ctr"/>
              <a:r>
                <a:rPr lang="en-US" sz="800" b="1">
                  <a:solidFill>
                    <a:schemeClr val="bg1"/>
                  </a:solidFill>
                  <a:latin typeface="Arial Black" pitchFamily="-106" charset="0"/>
                </a:rPr>
                <a:t>INFOhio</a:t>
              </a:r>
              <a:endParaRPr lang="en-US" sz="700" b="1">
                <a:solidFill>
                  <a:schemeClr val="bg1"/>
                </a:solidFill>
                <a:latin typeface="Arial Black" pitchFamily="-10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313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media" Target="../media/media1.wm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DF56-95C5-45D8-893D-07569574D3C7}" type="datetimeFigureOut">
              <a:rPr lang="en-US" smtClean="0"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68480-C93C-47C3-A811-4937818ADDA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 rotWithShape="1">
          <a:blip r:embed="rId20" cstate="print"/>
          <a:srcRect l="25555" r="7778"/>
          <a:stretch/>
        </p:blipFill>
        <p:spPr>
          <a:xfrm>
            <a:off x="7767320" y="152400"/>
            <a:ext cx="995680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1608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1" dirty="0" smtClean="0">
                <a:latin typeface="Segoe Print" pitchFamily="2" charset="0"/>
              </a:rPr>
              <a:t>Learn With INFOhio</a:t>
            </a:r>
            <a:r>
              <a:rPr lang="en-US" sz="3200" dirty="0" smtClean="0">
                <a:latin typeface="Segoe Print" pitchFamily="2" charset="0"/>
              </a:rPr>
              <a:t/>
            </a:r>
            <a:br>
              <a:rPr lang="en-US" sz="3200" dirty="0" smtClean="0">
                <a:latin typeface="Segoe Print" pitchFamily="2" charset="0"/>
              </a:rPr>
            </a:br>
            <a:r>
              <a:rPr lang="en-US" sz="3200" dirty="0" smtClean="0"/>
              <a:t>Certificate and Badge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867"/>
            <a:ext cx="8543581" cy="4253296"/>
          </a:xfrm>
        </p:spPr>
        <p:txBody>
          <a:bodyPr>
            <a:noAutofit/>
          </a:bodyPr>
          <a:lstStyle/>
          <a:p>
            <a:pPr marL="1884363" indent="-1884363"/>
            <a:r>
              <a:rPr lang="en-US" sz="2400" dirty="0" smtClean="0">
                <a:latin typeface="Century Gothic" pitchFamily="34" charset="0"/>
              </a:rPr>
              <a:t>Take a short quiz.  Complete four out of five questions correctly and get your certificate.</a:t>
            </a:r>
          </a:p>
          <a:p>
            <a:pPr marL="1884363" indent="-1884363"/>
            <a:endParaRPr lang="en-US" sz="2400" dirty="0">
              <a:latin typeface="Century Gothic" pitchFamily="34" charset="0"/>
            </a:endParaRPr>
          </a:p>
          <a:p>
            <a:pPr marL="1884363" indent="-1884363"/>
            <a:endParaRPr lang="en-US" sz="2400" dirty="0" smtClean="0">
              <a:latin typeface="Century Gothic" pitchFamily="34" charset="0"/>
            </a:endParaRPr>
          </a:p>
          <a:p>
            <a:pPr marL="1884363" indent="-1884363"/>
            <a:r>
              <a:rPr lang="en-US" sz="2400" dirty="0" smtClean="0">
                <a:latin typeface="Century Gothic" pitchFamily="34" charset="0"/>
              </a:rPr>
              <a:t>Collect your badge.  Upon successful completion of the quiz, right click and save the badge image or go to credly.com and enter the claim code provided on the certificate </a:t>
            </a:r>
            <a:r>
              <a:rPr lang="en-US" sz="2400" smtClean="0">
                <a:latin typeface="Century Gothic" pitchFamily="34" charset="0"/>
              </a:rPr>
              <a:t>completion page. </a:t>
            </a: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380" y="3721388"/>
            <a:ext cx="1447113" cy="124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juanita\AppData\Local\Microsoft\Windows\Temporary Internet Files\Content.IE5\2Q6PHR7E\MC90043482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75" y="1822189"/>
            <a:ext cx="1509083" cy="1509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wer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54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PowerUp</vt:lpstr>
      <vt:lpstr>Learn With INFOhio Certificate and Badge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Certificate and Badges</dc:title>
  <dc:creator>Juanita</dc:creator>
  <cp:lastModifiedBy>Juanita</cp:lastModifiedBy>
  <cp:revision>7</cp:revision>
  <dcterms:created xsi:type="dcterms:W3CDTF">2014-08-21T12:51:12Z</dcterms:created>
  <dcterms:modified xsi:type="dcterms:W3CDTF">2014-08-21T13:57:34Z</dcterms:modified>
</cp:coreProperties>
</file>